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fb6ca775f4a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3c46f1cfa442c"/>
  </p:sldMasterIdLst>
  <p:sldIdLst>
    <p:sldId xmlns:r="http://schemas.openxmlformats.org/officeDocument/2006/relationships" id="256" r:id="Re21cc31c73e04c5b"/>
    <p:sldId xmlns:r="http://schemas.openxmlformats.org/officeDocument/2006/relationships" id="257" r:id="Rfdffb68af98e4e73"/>
    <p:sldId xmlns:r="http://schemas.openxmlformats.org/officeDocument/2006/relationships" id="258" r:id="R3fa7d27f550749ec"/>
    <p:sldId xmlns:r="http://schemas.openxmlformats.org/officeDocument/2006/relationships" id="259" r:id="Rebc400dc42de4c02"/>
    <p:sldId xmlns:r="http://schemas.openxmlformats.org/officeDocument/2006/relationships" id="260" r:id="Rd8c116f068134923"/>
    <p:sldId xmlns:r="http://schemas.openxmlformats.org/officeDocument/2006/relationships" id="261" r:id="R6c2d0d5d529947b7"/>
    <p:sldId xmlns:r="http://schemas.openxmlformats.org/officeDocument/2006/relationships" id="262" r:id="Rb6d89469bb9e42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3c46f1cfa442c" /><Relationship Type="http://schemas.openxmlformats.org/officeDocument/2006/relationships/slide" Target="/ppt/slides/slide1.xml" Id="Re21cc31c73e04c5b" /><Relationship Type="http://schemas.openxmlformats.org/officeDocument/2006/relationships/slide" Target="/ppt/slides/slide2.xml" Id="Rfdffb68af98e4e73" /><Relationship Type="http://schemas.openxmlformats.org/officeDocument/2006/relationships/slide" Target="/ppt/slides/slide3.xml" Id="R3fa7d27f550749ec" /><Relationship Type="http://schemas.openxmlformats.org/officeDocument/2006/relationships/slide" Target="/ppt/slides/slide4.xml" Id="Rebc400dc42de4c02" /><Relationship Type="http://schemas.openxmlformats.org/officeDocument/2006/relationships/slide" Target="/ppt/slides/slide5.xml" Id="Rd8c116f068134923" /><Relationship Type="http://schemas.openxmlformats.org/officeDocument/2006/relationships/slide" Target="/ppt/slides/slide6.xml" Id="R6c2d0d5d529947b7" /><Relationship Type="http://schemas.openxmlformats.org/officeDocument/2006/relationships/slide" Target="/ppt/slides/slide7.xml" Id="Rb6d89469bb9e42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b5223fe37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7f590dd24aae" /><Relationship Type="http://schemas.openxmlformats.org/officeDocument/2006/relationships/theme" Target="/ppt/slideMasters/theme/theme1.xml" Id="Rb31bdbcca84b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17f590dd2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6e957c36e4f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408a49e2242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cf945169544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2176d56a94e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2bccde997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37a82d47847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2d772388d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DEGERSTRØMS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DEGERSTRØMS REVISJON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10 256 574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6 245 929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MJØSUND DEGERSTRØM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DEGERSTRØM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MJØSUND DEGERSTRØM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Wessels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