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ed04cb5f81b4f6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caef208c09d418d"/>
  </p:sldMasterIdLst>
  <p:sldIdLst>
    <p:sldId xmlns:r="http://schemas.openxmlformats.org/officeDocument/2006/relationships" id="256" r:id="Rdeecfa031e8e4598"/>
    <p:sldId xmlns:r="http://schemas.openxmlformats.org/officeDocument/2006/relationships" id="257" r:id="R617634caf0b847e5"/>
    <p:sldId xmlns:r="http://schemas.openxmlformats.org/officeDocument/2006/relationships" id="258" r:id="R22fac22465e641c0"/>
    <p:sldId xmlns:r="http://schemas.openxmlformats.org/officeDocument/2006/relationships" id="259" r:id="Rc86ebc666fd540d3"/>
    <p:sldId xmlns:r="http://schemas.openxmlformats.org/officeDocument/2006/relationships" id="260" r:id="R22a6c81630574ba8"/>
    <p:sldId xmlns:r="http://schemas.openxmlformats.org/officeDocument/2006/relationships" id="261" r:id="R4521c490de744509"/>
    <p:sldId xmlns:r="http://schemas.openxmlformats.org/officeDocument/2006/relationships" id="262" r:id="R8e022fba0546459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caef208c09d418d" /><Relationship Type="http://schemas.openxmlformats.org/officeDocument/2006/relationships/slide" Target="/ppt/slides/slide1.xml" Id="Rdeecfa031e8e4598" /><Relationship Type="http://schemas.openxmlformats.org/officeDocument/2006/relationships/slide" Target="/ppt/slides/slide2.xml" Id="R617634caf0b847e5" /><Relationship Type="http://schemas.openxmlformats.org/officeDocument/2006/relationships/slide" Target="/ppt/slides/slide3.xml" Id="R22fac22465e641c0" /><Relationship Type="http://schemas.openxmlformats.org/officeDocument/2006/relationships/slide" Target="/ppt/slides/slide4.xml" Id="Rc86ebc666fd540d3" /><Relationship Type="http://schemas.openxmlformats.org/officeDocument/2006/relationships/slide" Target="/ppt/slides/slide5.xml" Id="R22a6c81630574ba8" /><Relationship Type="http://schemas.openxmlformats.org/officeDocument/2006/relationships/slide" Target="/ppt/slides/slide6.xml" Id="R4521c490de744509" /><Relationship Type="http://schemas.openxmlformats.org/officeDocument/2006/relationships/slide" Target="/ppt/slides/slide7.xml" Id="R8e022fba0546459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7b773de12b54f9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3977be3b21e4ad8" /><Relationship Type="http://schemas.openxmlformats.org/officeDocument/2006/relationships/theme" Target="/ppt/slideMasters/theme/theme1.xml" Id="R90292662d598476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3977be3b21e4ad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aba0088d72415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1ac04c7fd52450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58e95fffc34e7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37d25925b4c476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6de5e780499413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228b6e8e7b64f9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3064691e7d94da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FALCK FRÅS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FALCK FRÅS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FALCK FRÅS AS ble etablert [år] og holder til i Søreidgrend.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FALCK FRÅS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FALCK FRÅS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FALCK FRÅS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2024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11 329 162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10 546 015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9 539 564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19 376 800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35 468 995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FALCK FRÅS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HANS FREDRIK KALAND  –  27,4 %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HELGE KALAND  –  27,4 %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OLE JOHANNES KALAND  –  27,4 %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SIGRID HILLERN HANSSEN KALAND  –  9,8 %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HANS FREDRIK KALAND  –  2,6 %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HELGE KALAND  –  2,6 %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FALCK FRÅS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Helge Kaland, Søreidneset 25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5251 Søreidgrend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911 870 274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FALCK FRÅS AS</a:t>
            </a:r>
          </a:p>
        </p:txBody>
      </p:sp>
    </p:spTree>
  </p:cSld>
  <p:clrMapOvr>
    <a:masterClrMapping xmlns:a="http://schemas.openxmlformats.org/drawingml/2006/main"/>
  </p:clrMapOvr>
</p:sld>
</file>