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e41abf05e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8591fa9414466"/>
  </p:sldMasterIdLst>
  <p:sldIdLst>
    <p:sldId xmlns:r="http://schemas.openxmlformats.org/officeDocument/2006/relationships" id="256" r:id="R0ac80a03473141e7"/>
    <p:sldId xmlns:r="http://schemas.openxmlformats.org/officeDocument/2006/relationships" id="257" r:id="R47e1a577de2b409f"/>
    <p:sldId xmlns:r="http://schemas.openxmlformats.org/officeDocument/2006/relationships" id="258" r:id="R4a39e8f2aec54599"/>
    <p:sldId xmlns:r="http://schemas.openxmlformats.org/officeDocument/2006/relationships" id="259" r:id="R15be99973b744c37"/>
    <p:sldId xmlns:r="http://schemas.openxmlformats.org/officeDocument/2006/relationships" id="260" r:id="R60579dc0857c497f"/>
    <p:sldId xmlns:r="http://schemas.openxmlformats.org/officeDocument/2006/relationships" id="261" r:id="R5b7b3c5ff90244dd"/>
    <p:sldId xmlns:r="http://schemas.openxmlformats.org/officeDocument/2006/relationships" id="262" r:id="Rab5924d24fba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8591fa9414466" /><Relationship Type="http://schemas.openxmlformats.org/officeDocument/2006/relationships/slide" Target="/ppt/slides/slide1.xml" Id="R0ac80a03473141e7" /><Relationship Type="http://schemas.openxmlformats.org/officeDocument/2006/relationships/slide" Target="/ppt/slides/slide2.xml" Id="R47e1a577de2b409f" /><Relationship Type="http://schemas.openxmlformats.org/officeDocument/2006/relationships/slide" Target="/ppt/slides/slide3.xml" Id="R4a39e8f2aec54599" /><Relationship Type="http://schemas.openxmlformats.org/officeDocument/2006/relationships/slide" Target="/ppt/slides/slide4.xml" Id="R15be99973b744c37" /><Relationship Type="http://schemas.openxmlformats.org/officeDocument/2006/relationships/slide" Target="/ppt/slides/slide5.xml" Id="R60579dc0857c497f" /><Relationship Type="http://schemas.openxmlformats.org/officeDocument/2006/relationships/slide" Target="/ppt/slides/slide6.xml" Id="R5b7b3c5ff90244dd" /><Relationship Type="http://schemas.openxmlformats.org/officeDocument/2006/relationships/slide" Target="/ppt/slides/slide7.xml" Id="Rab5924d24fba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e7cff6a06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6a90eea44161" /><Relationship Type="http://schemas.openxmlformats.org/officeDocument/2006/relationships/theme" Target="/ppt/slideMasters/theme/theme1.xml" Id="R3831333cfcbc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b6a90eea4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33131fce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7c52c33ff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65fefcfe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61e41a77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e2dbd051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42ae9c37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01fd18c5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