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65cbcf393b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6c6077886041a6"/>
  </p:sldMasterIdLst>
  <p:sldIdLst>
    <p:sldId xmlns:r="http://schemas.openxmlformats.org/officeDocument/2006/relationships" id="256" r:id="R990f0ca11ee743d8"/>
    <p:sldId xmlns:r="http://schemas.openxmlformats.org/officeDocument/2006/relationships" id="257" r:id="Rdaa2cb0db0f94147"/>
    <p:sldId xmlns:r="http://schemas.openxmlformats.org/officeDocument/2006/relationships" id="258" r:id="R8b1c169c95f149e2"/>
    <p:sldId xmlns:r="http://schemas.openxmlformats.org/officeDocument/2006/relationships" id="259" r:id="R90922abac23a43bc"/>
    <p:sldId xmlns:r="http://schemas.openxmlformats.org/officeDocument/2006/relationships" id="260" r:id="R438d8ec03cca4d1e"/>
    <p:sldId xmlns:r="http://schemas.openxmlformats.org/officeDocument/2006/relationships" id="261" r:id="Rea8c27cb080741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c6077886041a6" /><Relationship Type="http://schemas.openxmlformats.org/officeDocument/2006/relationships/slide" Target="/ppt/slides/slide1.xml" Id="R990f0ca11ee743d8" /><Relationship Type="http://schemas.openxmlformats.org/officeDocument/2006/relationships/slide" Target="/ppt/slides/slide2.xml" Id="Rdaa2cb0db0f94147" /><Relationship Type="http://schemas.openxmlformats.org/officeDocument/2006/relationships/slide" Target="/ppt/slides/slide3.xml" Id="R8b1c169c95f149e2" /><Relationship Type="http://schemas.openxmlformats.org/officeDocument/2006/relationships/slide" Target="/ppt/slides/slide4.xml" Id="R90922abac23a43bc" /><Relationship Type="http://schemas.openxmlformats.org/officeDocument/2006/relationships/slide" Target="/ppt/slides/slide5.xml" Id="R438d8ec03cca4d1e" /><Relationship Type="http://schemas.openxmlformats.org/officeDocument/2006/relationships/slide" Target="/ppt/slides/slide6.xml" Id="Rea8c27cb080741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2ecef0cb7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2cd16c74d46ca" /><Relationship Type="http://schemas.openxmlformats.org/officeDocument/2006/relationships/theme" Target="/ppt/slideMasters/theme/theme1.xml" Id="Ra31a787f7b4c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32cd16c74d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377bf97a147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f1c246b25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b4cadc0f2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c252972764a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05f5eb8d7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37b27fe9847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CLASSIC NORWAY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post@classicnorway.no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www.classicnorway.no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911 853 272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DRIFT AS</a:t>
            </a:r>
          </a:p>
        </p:txBody>
      </p:sp>
    </p:spTree>
  </p:cSld>
  <p:clrMapOvr>
    <a:masterClrMapping xmlns:a="http://schemas.openxmlformats.org/drawingml/2006/main"/>
  </p:clrMapOvr>
</p:sld>
</file>