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64e061bac5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1875b683a43ff"/>
  </p:sldMasterIdLst>
  <p:sldIdLst>
    <p:sldId xmlns:r="http://schemas.openxmlformats.org/officeDocument/2006/relationships" id="256" r:id="R6e743455d6fb470d"/>
    <p:sldId xmlns:r="http://schemas.openxmlformats.org/officeDocument/2006/relationships" id="257" r:id="Rc438dd1cd77447df"/>
    <p:sldId xmlns:r="http://schemas.openxmlformats.org/officeDocument/2006/relationships" id="258" r:id="Rfb0df8ec2adf444b"/>
    <p:sldId xmlns:r="http://schemas.openxmlformats.org/officeDocument/2006/relationships" id="259" r:id="R09b27416bf2a453a"/>
    <p:sldId xmlns:r="http://schemas.openxmlformats.org/officeDocument/2006/relationships" id="260" r:id="R062336f7b00b4bad"/>
    <p:sldId xmlns:r="http://schemas.openxmlformats.org/officeDocument/2006/relationships" id="261" r:id="R5feeaddacecb4bfa"/>
    <p:sldId xmlns:r="http://schemas.openxmlformats.org/officeDocument/2006/relationships" id="262" r:id="R7d335c9d860f4a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1875b683a43ff" /><Relationship Type="http://schemas.openxmlformats.org/officeDocument/2006/relationships/slide" Target="/ppt/slides/slide1.xml" Id="R6e743455d6fb470d" /><Relationship Type="http://schemas.openxmlformats.org/officeDocument/2006/relationships/slide" Target="/ppt/slides/slide2.xml" Id="Rc438dd1cd77447df" /><Relationship Type="http://schemas.openxmlformats.org/officeDocument/2006/relationships/slide" Target="/ppt/slides/slide3.xml" Id="Rfb0df8ec2adf444b" /><Relationship Type="http://schemas.openxmlformats.org/officeDocument/2006/relationships/slide" Target="/ppt/slides/slide4.xml" Id="R09b27416bf2a453a" /><Relationship Type="http://schemas.openxmlformats.org/officeDocument/2006/relationships/slide" Target="/ppt/slides/slide5.xml" Id="R062336f7b00b4bad" /><Relationship Type="http://schemas.openxmlformats.org/officeDocument/2006/relationships/slide" Target="/ppt/slides/slide6.xml" Id="R5feeaddacecb4bfa" /><Relationship Type="http://schemas.openxmlformats.org/officeDocument/2006/relationships/slide" Target="/ppt/slides/slide7.xml" Id="R7d335c9d860f4a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58706e27748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98bc769db425e" /><Relationship Type="http://schemas.openxmlformats.org/officeDocument/2006/relationships/theme" Target="/ppt/slideMasters/theme/theme1.xml" Id="R1890c274cdd14b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998bc769db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d650eb2e245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d7856678148d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bf1233ec942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18cac6e124e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1515f5345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924efd13b4c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62bedcfbf44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HEIMLUND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HEIMLUND BYGG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17 652 755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501 586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184 207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10 467 214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HEIMLUND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Nyvollvegen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911 852 012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HEIMLUND BYGG AS</a:t>
            </a:r>
          </a:p>
        </p:txBody>
      </p:sp>
    </p:spTree>
  </p:cSld>
  <p:clrMapOvr>
    <a:masterClrMapping xmlns:a="http://schemas.openxmlformats.org/drawingml/2006/main"/>
  </p:clrMapOvr>
</p:sld>
</file>