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6a12df08040488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3ce3a58f9224668"/>
  </p:sldMasterIdLst>
  <p:sldIdLst>
    <p:sldId xmlns:r="http://schemas.openxmlformats.org/officeDocument/2006/relationships" id="256" r:id="Rd5caec6513ec40f4"/>
    <p:sldId xmlns:r="http://schemas.openxmlformats.org/officeDocument/2006/relationships" id="257" r:id="Rcd8598e07abb4f05"/>
    <p:sldId xmlns:r="http://schemas.openxmlformats.org/officeDocument/2006/relationships" id="258" r:id="R205f130173194557"/>
    <p:sldId xmlns:r="http://schemas.openxmlformats.org/officeDocument/2006/relationships" id="259" r:id="R222653382018439f"/>
    <p:sldId xmlns:r="http://schemas.openxmlformats.org/officeDocument/2006/relationships" id="260" r:id="R116b01d1500348fe"/>
    <p:sldId xmlns:r="http://schemas.openxmlformats.org/officeDocument/2006/relationships" id="261" r:id="Rdb76a53d74b44f7c"/>
    <p:sldId xmlns:r="http://schemas.openxmlformats.org/officeDocument/2006/relationships" id="262" r:id="R4f466fae0d9241c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3ce3a58f9224668" /><Relationship Type="http://schemas.openxmlformats.org/officeDocument/2006/relationships/slide" Target="/ppt/slides/slide1.xml" Id="Rd5caec6513ec40f4" /><Relationship Type="http://schemas.openxmlformats.org/officeDocument/2006/relationships/slide" Target="/ppt/slides/slide2.xml" Id="Rcd8598e07abb4f05" /><Relationship Type="http://schemas.openxmlformats.org/officeDocument/2006/relationships/slide" Target="/ppt/slides/slide3.xml" Id="R205f130173194557" /><Relationship Type="http://schemas.openxmlformats.org/officeDocument/2006/relationships/slide" Target="/ppt/slides/slide4.xml" Id="R222653382018439f" /><Relationship Type="http://schemas.openxmlformats.org/officeDocument/2006/relationships/slide" Target="/ppt/slides/slide5.xml" Id="R116b01d1500348fe" /><Relationship Type="http://schemas.openxmlformats.org/officeDocument/2006/relationships/slide" Target="/ppt/slides/slide6.xml" Id="Rdb76a53d74b44f7c" /><Relationship Type="http://schemas.openxmlformats.org/officeDocument/2006/relationships/slide" Target="/ppt/slides/slide7.xml" Id="R4f466fae0d9241c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47f52899a15458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5009f3d0c548e9" /><Relationship Type="http://schemas.openxmlformats.org/officeDocument/2006/relationships/theme" Target="/ppt/slideMasters/theme/theme1.xml" Id="Rbf57d87f8bce406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f5009f3d0c548e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7df6ba1d8d4fc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aa1cac03eb40d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a92e6603f5460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87b0327974443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1cfe0a4b734b5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d4ad2e559f449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1001f664e74a9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FOTO FILM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FOTO FILM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FOTO FILM AS ble etablert [år] og holder til i Jar.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FOTO FILM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FOTO FILM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FOTO FILM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−5 489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1 206 765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6 974 303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6 998 017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FOTO FILM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UNO WIKBORG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FOTO FILM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Idrettsveien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1358 Jar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911 799 480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FOTO FILM AS</a:t>
            </a:r>
          </a:p>
        </p:txBody>
      </p:sp>
    </p:spTree>
  </p:cSld>
  <p:clrMapOvr>
    <a:masterClrMapping xmlns:a="http://schemas.openxmlformats.org/drawingml/2006/main"/>
  </p:clrMapOvr>
</p:sld>
</file>