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d1c53224a1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1c26a8b87b4183"/>
  </p:sldMasterIdLst>
  <p:sldIdLst>
    <p:sldId xmlns:r="http://schemas.openxmlformats.org/officeDocument/2006/relationships" id="256" r:id="R9b8cec8060264194"/>
    <p:sldId xmlns:r="http://schemas.openxmlformats.org/officeDocument/2006/relationships" id="257" r:id="Rea59d84b59e940d6"/>
    <p:sldId xmlns:r="http://schemas.openxmlformats.org/officeDocument/2006/relationships" id="258" r:id="Rb920d38d195c48d0"/>
    <p:sldId xmlns:r="http://schemas.openxmlformats.org/officeDocument/2006/relationships" id="259" r:id="Re55a51cbe8cc4eaf"/>
    <p:sldId xmlns:r="http://schemas.openxmlformats.org/officeDocument/2006/relationships" id="260" r:id="R0cd1d132f5c1467b"/>
    <p:sldId xmlns:r="http://schemas.openxmlformats.org/officeDocument/2006/relationships" id="261" r:id="R4e7054ad7cd143af"/>
    <p:sldId xmlns:r="http://schemas.openxmlformats.org/officeDocument/2006/relationships" id="262" r:id="Rcc188cda606e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c26a8b87b4183" /><Relationship Type="http://schemas.openxmlformats.org/officeDocument/2006/relationships/slide" Target="/ppt/slides/slide1.xml" Id="R9b8cec8060264194" /><Relationship Type="http://schemas.openxmlformats.org/officeDocument/2006/relationships/slide" Target="/ppt/slides/slide2.xml" Id="Rea59d84b59e940d6" /><Relationship Type="http://schemas.openxmlformats.org/officeDocument/2006/relationships/slide" Target="/ppt/slides/slide3.xml" Id="Rb920d38d195c48d0" /><Relationship Type="http://schemas.openxmlformats.org/officeDocument/2006/relationships/slide" Target="/ppt/slides/slide4.xml" Id="Re55a51cbe8cc4eaf" /><Relationship Type="http://schemas.openxmlformats.org/officeDocument/2006/relationships/slide" Target="/ppt/slides/slide5.xml" Id="R0cd1d132f5c1467b" /><Relationship Type="http://schemas.openxmlformats.org/officeDocument/2006/relationships/slide" Target="/ppt/slides/slide6.xml" Id="R4e7054ad7cd143af" /><Relationship Type="http://schemas.openxmlformats.org/officeDocument/2006/relationships/slide" Target="/ppt/slides/slide7.xml" Id="Rcc188cda606e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eb0e880a14f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b601ac8c24af1" /><Relationship Type="http://schemas.openxmlformats.org/officeDocument/2006/relationships/theme" Target="/ppt/slideMasters/theme/theme1.xml" Id="Rcbd7531477c7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9b601ac8c2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480096a28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eacbd4f6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3187c4a69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507d6eb2d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960f176bc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a86fd5802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6232c252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