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8f82eb185843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e4ad5c86074407"/>
  </p:sldMasterIdLst>
  <p:sldIdLst>
    <p:sldId xmlns:r="http://schemas.openxmlformats.org/officeDocument/2006/relationships" id="256" r:id="R2d3a5748a3864989"/>
    <p:sldId xmlns:r="http://schemas.openxmlformats.org/officeDocument/2006/relationships" id="257" r:id="R438b8c4ec0cc49ec"/>
    <p:sldId xmlns:r="http://schemas.openxmlformats.org/officeDocument/2006/relationships" id="258" r:id="Rb859dea328804a00"/>
    <p:sldId xmlns:r="http://schemas.openxmlformats.org/officeDocument/2006/relationships" id="259" r:id="R6976626ba9634740"/>
    <p:sldId xmlns:r="http://schemas.openxmlformats.org/officeDocument/2006/relationships" id="260" r:id="Rb52a696baaca45a7"/>
    <p:sldId xmlns:r="http://schemas.openxmlformats.org/officeDocument/2006/relationships" id="261" r:id="R9dce5f6abb5945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e4ad5c86074407" /><Relationship Type="http://schemas.openxmlformats.org/officeDocument/2006/relationships/slide" Target="/ppt/slides/slide1.xml" Id="R2d3a5748a3864989" /><Relationship Type="http://schemas.openxmlformats.org/officeDocument/2006/relationships/slide" Target="/ppt/slides/slide2.xml" Id="R438b8c4ec0cc49ec" /><Relationship Type="http://schemas.openxmlformats.org/officeDocument/2006/relationships/slide" Target="/ppt/slides/slide3.xml" Id="Rb859dea328804a00" /><Relationship Type="http://schemas.openxmlformats.org/officeDocument/2006/relationships/slide" Target="/ppt/slides/slide4.xml" Id="R6976626ba9634740" /><Relationship Type="http://schemas.openxmlformats.org/officeDocument/2006/relationships/slide" Target="/ppt/slides/slide5.xml" Id="Rb52a696baaca45a7" /><Relationship Type="http://schemas.openxmlformats.org/officeDocument/2006/relationships/slide" Target="/ppt/slides/slide6.xml" Id="R9dce5f6abb5945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ea3b496f3a4e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54a699f7c4cb1" /><Relationship Type="http://schemas.openxmlformats.org/officeDocument/2006/relationships/theme" Target="/ppt/slideMasters/theme/theme1.xml" Id="Rfd776a897d074a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554a699f7c4c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93078abb248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c5fae8ded4c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bfe85509b46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1faaeb66743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a68887f0743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77cf4b43a45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SPAREBANK 1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SPAREBANK 1 UTBYTTE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1 338 998 880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1 268 704 978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1 262 565 911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8 390 936 805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8 409 046 407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50 92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forvaltning@sr-bank.no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911 777 258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