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d0f02280b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b0c0310014462"/>
  </p:sldMasterIdLst>
  <p:sldIdLst>
    <p:sldId xmlns:r="http://schemas.openxmlformats.org/officeDocument/2006/relationships" id="256" r:id="R9c1ecd29968047f6"/>
    <p:sldId xmlns:r="http://schemas.openxmlformats.org/officeDocument/2006/relationships" id="257" r:id="R7b302e8160244047"/>
    <p:sldId xmlns:r="http://schemas.openxmlformats.org/officeDocument/2006/relationships" id="258" r:id="Rbdb0cb53ca0c46a1"/>
    <p:sldId xmlns:r="http://schemas.openxmlformats.org/officeDocument/2006/relationships" id="259" r:id="R1dbe4dadf78e487d"/>
    <p:sldId xmlns:r="http://schemas.openxmlformats.org/officeDocument/2006/relationships" id="260" r:id="Rc1a65fa9134149d8"/>
    <p:sldId xmlns:r="http://schemas.openxmlformats.org/officeDocument/2006/relationships" id="261" r:id="R3d1968a113f0417a"/>
    <p:sldId xmlns:r="http://schemas.openxmlformats.org/officeDocument/2006/relationships" id="262" r:id="Rc599637cd6fd43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b0c0310014462" /><Relationship Type="http://schemas.openxmlformats.org/officeDocument/2006/relationships/slide" Target="/ppt/slides/slide1.xml" Id="R9c1ecd29968047f6" /><Relationship Type="http://schemas.openxmlformats.org/officeDocument/2006/relationships/slide" Target="/ppt/slides/slide2.xml" Id="R7b302e8160244047" /><Relationship Type="http://schemas.openxmlformats.org/officeDocument/2006/relationships/slide" Target="/ppt/slides/slide3.xml" Id="Rbdb0cb53ca0c46a1" /><Relationship Type="http://schemas.openxmlformats.org/officeDocument/2006/relationships/slide" Target="/ppt/slides/slide4.xml" Id="R1dbe4dadf78e487d" /><Relationship Type="http://schemas.openxmlformats.org/officeDocument/2006/relationships/slide" Target="/ppt/slides/slide5.xml" Id="Rc1a65fa9134149d8" /><Relationship Type="http://schemas.openxmlformats.org/officeDocument/2006/relationships/slide" Target="/ppt/slides/slide6.xml" Id="R3d1968a113f0417a" /><Relationship Type="http://schemas.openxmlformats.org/officeDocument/2006/relationships/slide" Target="/ppt/slides/slide7.xml" Id="Rc599637cd6fd43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905fc69bf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e1cb3a4014afd" /><Relationship Type="http://schemas.openxmlformats.org/officeDocument/2006/relationships/theme" Target="/ppt/slideMasters/theme/theme1.xml" Id="R6d1441502542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e1cb3a401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90d36b9da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418e6dc20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0af698cb9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13218cea048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94ede8f21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99d7b5b78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a417da8ed4e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MARKUZ LINDGREN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