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644398b1dc40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243fd9da984ff3"/>
  </p:sldMasterIdLst>
  <p:sldIdLst>
    <p:sldId xmlns:r="http://schemas.openxmlformats.org/officeDocument/2006/relationships" id="256" r:id="R85f62e8928064860"/>
    <p:sldId xmlns:r="http://schemas.openxmlformats.org/officeDocument/2006/relationships" id="257" r:id="R2e3457ba8548470c"/>
    <p:sldId xmlns:r="http://schemas.openxmlformats.org/officeDocument/2006/relationships" id="258" r:id="Rdc6a43d3be844215"/>
    <p:sldId xmlns:r="http://schemas.openxmlformats.org/officeDocument/2006/relationships" id="259" r:id="Radd376cbd06a4950"/>
    <p:sldId xmlns:r="http://schemas.openxmlformats.org/officeDocument/2006/relationships" id="260" r:id="R5ef6db073ee64da6"/>
    <p:sldId xmlns:r="http://schemas.openxmlformats.org/officeDocument/2006/relationships" id="261" r:id="Rdcb959a2dc604dee"/>
    <p:sldId xmlns:r="http://schemas.openxmlformats.org/officeDocument/2006/relationships" id="262" r:id="R813d775728864c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243fd9da984ff3" /><Relationship Type="http://schemas.openxmlformats.org/officeDocument/2006/relationships/slide" Target="/ppt/slides/slide1.xml" Id="R85f62e8928064860" /><Relationship Type="http://schemas.openxmlformats.org/officeDocument/2006/relationships/slide" Target="/ppt/slides/slide2.xml" Id="R2e3457ba8548470c" /><Relationship Type="http://schemas.openxmlformats.org/officeDocument/2006/relationships/slide" Target="/ppt/slides/slide3.xml" Id="Rdc6a43d3be844215" /><Relationship Type="http://schemas.openxmlformats.org/officeDocument/2006/relationships/slide" Target="/ppt/slides/slide4.xml" Id="Radd376cbd06a4950" /><Relationship Type="http://schemas.openxmlformats.org/officeDocument/2006/relationships/slide" Target="/ppt/slides/slide5.xml" Id="R5ef6db073ee64da6" /><Relationship Type="http://schemas.openxmlformats.org/officeDocument/2006/relationships/slide" Target="/ppt/slides/slide6.xml" Id="Rdcb959a2dc604dee" /><Relationship Type="http://schemas.openxmlformats.org/officeDocument/2006/relationships/slide" Target="/ppt/slides/slide7.xml" Id="R813d775728864c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4c5e47159d4f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3dc10dd6345ca" /><Relationship Type="http://schemas.openxmlformats.org/officeDocument/2006/relationships/theme" Target="/ppt/slideMasters/theme/theme1.xml" Id="Rae353db43afa4b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83dc10dd6345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5893b7b7446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e6d8b0a0a4f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ced26ac2c4d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ace42cc6944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f1168c8d740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d4541f75447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df1c575a642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KFS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KFS INVEST AS ble etablert [år] og holder til i Dale I Sunnfjord.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−1 033 407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−297 866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2 552 312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2 889 493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FRODE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6963 Dale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911 761 645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INVEST AS</a:t>
            </a:r>
          </a:p>
        </p:txBody>
      </p:sp>
    </p:spTree>
  </p:cSld>
  <p:clrMapOvr>
    <a:masterClrMapping xmlns:a="http://schemas.openxmlformats.org/drawingml/2006/main"/>
  </p:clrMapOvr>
</p:sld>
</file>