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cd4f8a09d244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4d5d30377840a9"/>
  </p:sldMasterIdLst>
  <p:sldIdLst>
    <p:sldId xmlns:r="http://schemas.openxmlformats.org/officeDocument/2006/relationships" id="256" r:id="R16395b112ef842ba"/>
    <p:sldId xmlns:r="http://schemas.openxmlformats.org/officeDocument/2006/relationships" id="257" r:id="R71995d64b5ce403e"/>
    <p:sldId xmlns:r="http://schemas.openxmlformats.org/officeDocument/2006/relationships" id="258" r:id="R86056527d5ae4584"/>
    <p:sldId xmlns:r="http://schemas.openxmlformats.org/officeDocument/2006/relationships" id="259" r:id="Rd15a88504e51475b"/>
    <p:sldId xmlns:r="http://schemas.openxmlformats.org/officeDocument/2006/relationships" id="260" r:id="R1407f149530a4598"/>
    <p:sldId xmlns:r="http://schemas.openxmlformats.org/officeDocument/2006/relationships" id="261" r:id="Raa843c96fe3b44a0"/>
    <p:sldId xmlns:r="http://schemas.openxmlformats.org/officeDocument/2006/relationships" id="262" r:id="R8b2c73a8cc6643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4d5d30377840a9" /><Relationship Type="http://schemas.openxmlformats.org/officeDocument/2006/relationships/slide" Target="/ppt/slides/slide1.xml" Id="R16395b112ef842ba" /><Relationship Type="http://schemas.openxmlformats.org/officeDocument/2006/relationships/slide" Target="/ppt/slides/slide2.xml" Id="R71995d64b5ce403e" /><Relationship Type="http://schemas.openxmlformats.org/officeDocument/2006/relationships/slide" Target="/ppt/slides/slide3.xml" Id="R86056527d5ae4584" /><Relationship Type="http://schemas.openxmlformats.org/officeDocument/2006/relationships/slide" Target="/ppt/slides/slide4.xml" Id="Rd15a88504e51475b" /><Relationship Type="http://schemas.openxmlformats.org/officeDocument/2006/relationships/slide" Target="/ppt/slides/slide5.xml" Id="R1407f149530a4598" /><Relationship Type="http://schemas.openxmlformats.org/officeDocument/2006/relationships/slide" Target="/ppt/slides/slide6.xml" Id="Raa843c96fe3b44a0" /><Relationship Type="http://schemas.openxmlformats.org/officeDocument/2006/relationships/slide" Target="/ppt/slides/slide7.xml" Id="R8b2c73a8cc6643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f424185eb245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0d6af5bd2462b" /><Relationship Type="http://schemas.openxmlformats.org/officeDocument/2006/relationships/theme" Target="/ppt/slideMasters/theme/theme1.xml" Id="R0d47d0b1fa7e43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10d6af5bd246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a2edd6d0d41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0994ea12446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03073c45e41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8a4cf52a446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d00e6259b4c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6bb2b87f34e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200a245d34f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SONDRE DØLI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SONDRE DØLI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DØLI HOLDING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SONDRE DØLI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SONDRE DØLI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SONDRE DØLI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190 539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141 092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413 738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2 723 178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26 163 441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SONDRE DØLI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DØLI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SONDRE DØLI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Sondre Døli, Trappegangen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3715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sondre@optilux.no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911 759 322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SONDRE DØLI HOLDING AS</a:t>
            </a:r>
          </a:p>
        </p:txBody>
      </p:sp>
    </p:spTree>
  </p:cSld>
  <p:clrMapOvr>
    <a:masterClrMapping xmlns:a="http://schemas.openxmlformats.org/drawingml/2006/main"/>
  </p:clrMapOvr>
</p:sld>
</file>