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05543810444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72b2442e940fc"/>
  </p:sldMasterIdLst>
  <p:sldIdLst>
    <p:sldId xmlns:r="http://schemas.openxmlformats.org/officeDocument/2006/relationships" id="256" r:id="R41bf1912eb88410d"/>
    <p:sldId xmlns:r="http://schemas.openxmlformats.org/officeDocument/2006/relationships" id="257" r:id="R7c71255def3441c0"/>
    <p:sldId xmlns:r="http://schemas.openxmlformats.org/officeDocument/2006/relationships" id="258" r:id="Rd0643507d3bc4a06"/>
    <p:sldId xmlns:r="http://schemas.openxmlformats.org/officeDocument/2006/relationships" id="259" r:id="R72b0cbea81e442ea"/>
    <p:sldId xmlns:r="http://schemas.openxmlformats.org/officeDocument/2006/relationships" id="260" r:id="R594088caa8804ba9"/>
    <p:sldId xmlns:r="http://schemas.openxmlformats.org/officeDocument/2006/relationships" id="261" r:id="R304803b2e90f40a9"/>
    <p:sldId xmlns:r="http://schemas.openxmlformats.org/officeDocument/2006/relationships" id="262" r:id="Rc0d72664a8c64e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72b2442e940fc" /><Relationship Type="http://schemas.openxmlformats.org/officeDocument/2006/relationships/slide" Target="/ppt/slides/slide1.xml" Id="R41bf1912eb88410d" /><Relationship Type="http://schemas.openxmlformats.org/officeDocument/2006/relationships/slide" Target="/ppt/slides/slide2.xml" Id="R7c71255def3441c0" /><Relationship Type="http://schemas.openxmlformats.org/officeDocument/2006/relationships/slide" Target="/ppt/slides/slide3.xml" Id="Rd0643507d3bc4a06" /><Relationship Type="http://schemas.openxmlformats.org/officeDocument/2006/relationships/slide" Target="/ppt/slides/slide4.xml" Id="R72b0cbea81e442ea" /><Relationship Type="http://schemas.openxmlformats.org/officeDocument/2006/relationships/slide" Target="/ppt/slides/slide5.xml" Id="R594088caa8804ba9" /><Relationship Type="http://schemas.openxmlformats.org/officeDocument/2006/relationships/slide" Target="/ppt/slides/slide6.xml" Id="R304803b2e90f40a9" /><Relationship Type="http://schemas.openxmlformats.org/officeDocument/2006/relationships/slide" Target="/ppt/slides/slide7.xml" Id="Rc0d72664a8c64e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c252c338d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50370675c4ad5" /><Relationship Type="http://schemas.openxmlformats.org/officeDocument/2006/relationships/theme" Target="/ppt/slideMasters/theme/theme1.xml" Id="Rae01b7e883b3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e50370675c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02c59368f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867f416ae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85f49aa41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ff0c570b2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d23283b0b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37311fc5140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68ab84097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FJELLDRONNINGEN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FJELLDRONNINGEN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FJELLDRONNINGEN HOLDING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FJELLDRONNINGEN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FJELLDRONNINGEN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FJELLDRONNINGEN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2 599 197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4 931 170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FJELLDRONNINGEN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 WALDROP SØRLIE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SØLVE TAFJORD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TOPPEN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BRENNHOVD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FJELLDRONNINGEN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RegnskapsTeam Hallingdal AS, 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02 99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kt@accepta.no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911 754 290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FJELLDRONNINGEN HOLDING AS</a:t>
            </a:r>
          </a:p>
        </p:txBody>
      </p:sp>
    </p:spTree>
  </p:cSld>
  <p:clrMapOvr>
    <a:masterClrMapping xmlns:a="http://schemas.openxmlformats.org/drawingml/2006/main"/>
  </p:clrMapOvr>
</p:sld>
</file>