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02fb6e51a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7e148ffcda4234"/>
  </p:sldMasterIdLst>
  <p:sldIdLst>
    <p:sldId xmlns:r="http://schemas.openxmlformats.org/officeDocument/2006/relationships" id="256" r:id="R803b95b7adc74db8"/>
    <p:sldId xmlns:r="http://schemas.openxmlformats.org/officeDocument/2006/relationships" id="257" r:id="R800481a17bb24095"/>
    <p:sldId xmlns:r="http://schemas.openxmlformats.org/officeDocument/2006/relationships" id="258" r:id="Rbdb359c9322d433a"/>
    <p:sldId xmlns:r="http://schemas.openxmlformats.org/officeDocument/2006/relationships" id="259" r:id="R1e16d6c9e97e4592"/>
    <p:sldId xmlns:r="http://schemas.openxmlformats.org/officeDocument/2006/relationships" id="260" r:id="Re2e4b46d13284ce3"/>
    <p:sldId xmlns:r="http://schemas.openxmlformats.org/officeDocument/2006/relationships" id="261" r:id="R1a057aa4caa049d5"/>
    <p:sldId xmlns:r="http://schemas.openxmlformats.org/officeDocument/2006/relationships" id="262" r:id="R4fbeb11c0fc8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e148ffcda4234" /><Relationship Type="http://schemas.openxmlformats.org/officeDocument/2006/relationships/slide" Target="/ppt/slides/slide1.xml" Id="R803b95b7adc74db8" /><Relationship Type="http://schemas.openxmlformats.org/officeDocument/2006/relationships/slide" Target="/ppt/slides/slide2.xml" Id="R800481a17bb24095" /><Relationship Type="http://schemas.openxmlformats.org/officeDocument/2006/relationships/slide" Target="/ppt/slides/slide3.xml" Id="Rbdb359c9322d433a" /><Relationship Type="http://schemas.openxmlformats.org/officeDocument/2006/relationships/slide" Target="/ppt/slides/slide4.xml" Id="R1e16d6c9e97e4592" /><Relationship Type="http://schemas.openxmlformats.org/officeDocument/2006/relationships/slide" Target="/ppt/slides/slide5.xml" Id="Re2e4b46d13284ce3" /><Relationship Type="http://schemas.openxmlformats.org/officeDocument/2006/relationships/slide" Target="/ppt/slides/slide6.xml" Id="R1a057aa4caa049d5" /><Relationship Type="http://schemas.openxmlformats.org/officeDocument/2006/relationships/slide" Target="/ppt/slides/slide7.xml" Id="R4fbeb11c0fc8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bf4e0bdb5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5231cefaf4975" /><Relationship Type="http://schemas.openxmlformats.org/officeDocument/2006/relationships/theme" Target="/ppt/slideMasters/theme/theme1.xml" Id="Rce8ce3e4fd3a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25231cefaf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d7ef47f344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0366a4adc4e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6c977afed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7cba046d5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8e78f9ef0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ae07db900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587cb0f9646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BYGGEFIRMAET R SAMDAL SNEKKERI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BYGGEFIRMAET R SAMDAL SNEKKERI AS ble etablert [år] og holder til i Lundamo.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10 871 887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5 931 927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Lundamovegen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7232 Lundamo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roge-sam@online.no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