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045db7152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d6322a2704f1d"/>
  </p:sldMasterIdLst>
  <p:sldIdLst>
    <p:sldId xmlns:r="http://schemas.openxmlformats.org/officeDocument/2006/relationships" id="256" r:id="R27c263a5a8d7455f"/>
    <p:sldId xmlns:r="http://schemas.openxmlformats.org/officeDocument/2006/relationships" id="257" r:id="R9d4a818e1f0b4e66"/>
    <p:sldId xmlns:r="http://schemas.openxmlformats.org/officeDocument/2006/relationships" id="258" r:id="R5613324d9c98424e"/>
    <p:sldId xmlns:r="http://schemas.openxmlformats.org/officeDocument/2006/relationships" id="259" r:id="R5f17293ae2094faf"/>
    <p:sldId xmlns:r="http://schemas.openxmlformats.org/officeDocument/2006/relationships" id="260" r:id="R2b0208d6f7204d65"/>
    <p:sldId xmlns:r="http://schemas.openxmlformats.org/officeDocument/2006/relationships" id="261" r:id="R3e1344d8054f4817"/>
    <p:sldId xmlns:r="http://schemas.openxmlformats.org/officeDocument/2006/relationships" id="262" r:id="R3e708eaaa618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d6322a2704f1d" /><Relationship Type="http://schemas.openxmlformats.org/officeDocument/2006/relationships/slide" Target="/ppt/slides/slide1.xml" Id="R27c263a5a8d7455f" /><Relationship Type="http://schemas.openxmlformats.org/officeDocument/2006/relationships/slide" Target="/ppt/slides/slide2.xml" Id="R9d4a818e1f0b4e66" /><Relationship Type="http://schemas.openxmlformats.org/officeDocument/2006/relationships/slide" Target="/ppt/slides/slide3.xml" Id="R5613324d9c98424e" /><Relationship Type="http://schemas.openxmlformats.org/officeDocument/2006/relationships/slide" Target="/ppt/slides/slide4.xml" Id="R5f17293ae2094faf" /><Relationship Type="http://schemas.openxmlformats.org/officeDocument/2006/relationships/slide" Target="/ppt/slides/slide5.xml" Id="R2b0208d6f7204d65" /><Relationship Type="http://schemas.openxmlformats.org/officeDocument/2006/relationships/slide" Target="/ppt/slides/slide6.xml" Id="R3e1344d8054f4817" /><Relationship Type="http://schemas.openxmlformats.org/officeDocument/2006/relationships/slide" Target="/ppt/slides/slide7.xml" Id="R3e708eaaa618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d789c7bc6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2dc170c34766" /><Relationship Type="http://schemas.openxmlformats.org/officeDocument/2006/relationships/theme" Target="/ppt/slideMasters/theme/theme1.xml" Id="Rfb3c67881348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a2dc170c347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3b1d20bd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a1dc4306d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8c05dea7e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408b3444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cbdb3caf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9bcd20be6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d06b904f2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