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3336b0497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7e97355de45b4"/>
  </p:sldMasterIdLst>
  <p:sldIdLst>
    <p:sldId xmlns:r="http://schemas.openxmlformats.org/officeDocument/2006/relationships" id="256" r:id="Rfbfaf04300154ae3"/>
    <p:sldId xmlns:r="http://schemas.openxmlformats.org/officeDocument/2006/relationships" id="257" r:id="Reb9762501a69404c"/>
    <p:sldId xmlns:r="http://schemas.openxmlformats.org/officeDocument/2006/relationships" id="258" r:id="Rf72a1ef47f4145bd"/>
    <p:sldId xmlns:r="http://schemas.openxmlformats.org/officeDocument/2006/relationships" id="259" r:id="R0c4038450ebf402a"/>
    <p:sldId xmlns:r="http://schemas.openxmlformats.org/officeDocument/2006/relationships" id="260" r:id="R29a616f537bb4eb4"/>
    <p:sldId xmlns:r="http://schemas.openxmlformats.org/officeDocument/2006/relationships" id="261" r:id="R8476d996fbc84ce4"/>
    <p:sldId xmlns:r="http://schemas.openxmlformats.org/officeDocument/2006/relationships" id="262" r:id="R7db9505d7e0f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7e97355de45b4" /><Relationship Type="http://schemas.openxmlformats.org/officeDocument/2006/relationships/slide" Target="/ppt/slides/slide1.xml" Id="Rfbfaf04300154ae3" /><Relationship Type="http://schemas.openxmlformats.org/officeDocument/2006/relationships/slide" Target="/ppt/slides/slide2.xml" Id="Reb9762501a69404c" /><Relationship Type="http://schemas.openxmlformats.org/officeDocument/2006/relationships/slide" Target="/ppt/slides/slide3.xml" Id="Rf72a1ef47f4145bd" /><Relationship Type="http://schemas.openxmlformats.org/officeDocument/2006/relationships/slide" Target="/ppt/slides/slide4.xml" Id="R0c4038450ebf402a" /><Relationship Type="http://schemas.openxmlformats.org/officeDocument/2006/relationships/slide" Target="/ppt/slides/slide5.xml" Id="R29a616f537bb4eb4" /><Relationship Type="http://schemas.openxmlformats.org/officeDocument/2006/relationships/slide" Target="/ppt/slides/slide6.xml" Id="R8476d996fbc84ce4" /><Relationship Type="http://schemas.openxmlformats.org/officeDocument/2006/relationships/slide" Target="/ppt/slides/slide7.xml" Id="R7db9505d7e0f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78f0bd9b9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87701e1224cef" /><Relationship Type="http://schemas.openxmlformats.org/officeDocument/2006/relationships/theme" Target="/ppt/slideMasters/theme/theme1.xml" Id="Rb693b07ab080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87701e122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bb8933d52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52c5548a3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46c7777c7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6acb18a29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715d1a83e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27b5073bf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0ab3ae11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21 601 872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22 338 851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FREDRIK LØKEN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Løken, Vålveien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911 716 879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TURRE AS</a:t>
            </a:r>
          </a:p>
        </p:txBody>
      </p:sp>
    </p:spTree>
  </p:cSld>
  <p:clrMapOvr>
    <a:masterClrMapping xmlns:a="http://schemas.openxmlformats.org/drawingml/2006/main"/>
  </p:clrMapOvr>
</p:sld>
</file>