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0c041a0a2c45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64056774674708"/>
  </p:sldMasterIdLst>
  <p:sldIdLst>
    <p:sldId xmlns:r="http://schemas.openxmlformats.org/officeDocument/2006/relationships" id="256" r:id="Rf239a0bbf7cb42db"/>
    <p:sldId xmlns:r="http://schemas.openxmlformats.org/officeDocument/2006/relationships" id="257" r:id="R7d0c296b7eff4034"/>
    <p:sldId xmlns:r="http://schemas.openxmlformats.org/officeDocument/2006/relationships" id="258" r:id="R3c5b1f3eb0bc43d1"/>
    <p:sldId xmlns:r="http://schemas.openxmlformats.org/officeDocument/2006/relationships" id="259" r:id="Re8690a6b949f4056"/>
    <p:sldId xmlns:r="http://schemas.openxmlformats.org/officeDocument/2006/relationships" id="260" r:id="R8cd54286381a4c53"/>
    <p:sldId xmlns:r="http://schemas.openxmlformats.org/officeDocument/2006/relationships" id="261" r:id="Rc4facc4c5a2f49a5"/>
    <p:sldId xmlns:r="http://schemas.openxmlformats.org/officeDocument/2006/relationships" id="262" r:id="R201d8bbd133346c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64056774674708" /><Relationship Type="http://schemas.openxmlformats.org/officeDocument/2006/relationships/slide" Target="/ppt/slides/slide1.xml" Id="Rf239a0bbf7cb42db" /><Relationship Type="http://schemas.openxmlformats.org/officeDocument/2006/relationships/slide" Target="/ppt/slides/slide2.xml" Id="R7d0c296b7eff4034" /><Relationship Type="http://schemas.openxmlformats.org/officeDocument/2006/relationships/slide" Target="/ppt/slides/slide3.xml" Id="R3c5b1f3eb0bc43d1" /><Relationship Type="http://schemas.openxmlformats.org/officeDocument/2006/relationships/slide" Target="/ppt/slides/slide4.xml" Id="Re8690a6b949f4056" /><Relationship Type="http://schemas.openxmlformats.org/officeDocument/2006/relationships/slide" Target="/ppt/slides/slide5.xml" Id="R8cd54286381a4c53" /><Relationship Type="http://schemas.openxmlformats.org/officeDocument/2006/relationships/slide" Target="/ppt/slides/slide6.xml" Id="Rc4facc4c5a2f49a5" /><Relationship Type="http://schemas.openxmlformats.org/officeDocument/2006/relationships/slide" Target="/ppt/slides/slide7.xml" Id="R201d8bbd133346c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13d1a1b6f944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31b9b0d2d247f4" /><Relationship Type="http://schemas.openxmlformats.org/officeDocument/2006/relationships/theme" Target="/ppt/slideMasters/theme/theme1.xml" Id="R869f973f417d4e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31b9b0d2d247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3123806d924d4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f5546f0b644c7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1ddac295a1451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de8d540b3742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4c5d64f9b54e9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1e4c74bf294aa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197720f74847e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REGNSKAP OG RÅDGIVNING ALTA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RÅDGIVNING ALTA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 OG RÅDGIVNING ALTA AS ble etablert [år] og holder til i Alta.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RÅDGIVNING ALTA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RÅDGIVNING ALTA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RÅDGIVNING ALTA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25 916 638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3 248 546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2 554 208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965 908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8 180 849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RÅDGIVNING ALTA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BP INVESTERING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TJ HOLDING OG INVEST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RÅDGIVNING ALTA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9510 Alta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78 45 60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alta@okonor.no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911 711 818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RÅDGIVNING ALTA AS</a:t>
            </a:r>
          </a:p>
        </p:txBody>
      </p:sp>
    </p:spTree>
  </p:cSld>
  <p:clrMapOvr>
    <a:masterClrMapping xmlns:a="http://schemas.openxmlformats.org/drawingml/2006/main"/>
  </p:clrMapOvr>
</p:sld>
</file>