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7b2cb4a0764b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7229d422bf4895"/>
  </p:sldMasterIdLst>
  <p:sldIdLst>
    <p:sldId xmlns:r="http://schemas.openxmlformats.org/officeDocument/2006/relationships" id="256" r:id="R895e92f5175e4e89"/>
    <p:sldId xmlns:r="http://schemas.openxmlformats.org/officeDocument/2006/relationships" id="257" r:id="R60a02d69ab534237"/>
    <p:sldId xmlns:r="http://schemas.openxmlformats.org/officeDocument/2006/relationships" id="258" r:id="R4551e246c9314467"/>
    <p:sldId xmlns:r="http://schemas.openxmlformats.org/officeDocument/2006/relationships" id="259" r:id="R2afeb1d0f9224c04"/>
    <p:sldId xmlns:r="http://schemas.openxmlformats.org/officeDocument/2006/relationships" id="260" r:id="Rd0c8135a561a44f5"/>
    <p:sldId xmlns:r="http://schemas.openxmlformats.org/officeDocument/2006/relationships" id="261" r:id="Ra4507ccc1e61435a"/>
    <p:sldId xmlns:r="http://schemas.openxmlformats.org/officeDocument/2006/relationships" id="262" r:id="Raefa5ea2b37d45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229d422bf4895" /><Relationship Type="http://schemas.openxmlformats.org/officeDocument/2006/relationships/slide" Target="/ppt/slides/slide1.xml" Id="R895e92f5175e4e89" /><Relationship Type="http://schemas.openxmlformats.org/officeDocument/2006/relationships/slide" Target="/ppt/slides/slide2.xml" Id="R60a02d69ab534237" /><Relationship Type="http://schemas.openxmlformats.org/officeDocument/2006/relationships/slide" Target="/ppt/slides/slide3.xml" Id="R4551e246c9314467" /><Relationship Type="http://schemas.openxmlformats.org/officeDocument/2006/relationships/slide" Target="/ppt/slides/slide4.xml" Id="R2afeb1d0f9224c04" /><Relationship Type="http://schemas.openxmlformats.org/officeDocument/2006/relationships/slide" Target="/ppt/slides/slide5.xml" Id="Rd0c8135a561a44f5" /><Relationship Type="http://schemas.openxmlformats.org/officeDocument/2006/relationships/slide" Target="/ppt/slides/slide6.xml" Id="Ra4507ccc1e61435a" /><Relationship Type="http://schemas.openxmlformats.org/officeDocument/2006/relationships/slide" Target="/ppt/slides/slide7.xml" Id="Raefa5ea2b37d45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5c3b3310f42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fffd968984c8a" /><Relationship Type="http://schemas.openxmlformats.org/officeDocument/2006/relationships/theme" Target="/ppt/slideMasters/theme/theme1.xml" Id="R07378b615f4f45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9fffd968984c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bb022175d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989a1c47b47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170408d4b4f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544d975eb41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083deeed646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bbf3467da42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fbd8c23b244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MAGNE HOLT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MAGNE HOLT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−228 194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1 140 354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1 601 549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Hjortefaret 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1779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magholt@online.no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911 709 341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