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996e62636a4f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d5645ba7034946"/>
  </p:sldMasterIdLst>
  <p:sldIdLst>
    <p:sldId xmlns:r="http://schemas.openxmlformats.org/officeDocument/2006/relationships" id="256" r:id="R02eeecd4cfb74e01"/>
    <p:sldId xmlns:r="http://schemas.openxmlformats.org/officeDocument/2006/relationships" id="257" r:id="R09469803fea04e80"/>
    <p:sldId xmlns:r="http://schemas.openxmlformats.org/officeDocument/2006/relationships" id="258" r:id="R351993cc441b456d"/>
    <p:sldId xmlns:r="http://schemas.openxmlformats.org/officeDocument/2006/relationships" id="259" r:id="R12f9f33417e34530"/>
    <p:sldId xmlns:r="http://schemas.openxmlformats.org/officeDocument/2006/relationships" id="260" r:id="Rd2212cd3c62a43f7"/>
    <p:sldId xmlns:r="http://schemas.openxmlformats.org/officeDocument/2006/relationships" id="261" r:id="R1bb37d2af98e449a"/>
    <p:sldId xmlns:r="http://schemas.openxmlformats.org/officeDocument/2006/relationships" id="262" r:id="R89b7a782d65f46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d5645ba7034946" /><Relationship Type="http://schemas.openxmlformats.org/officeDocument/2006/relationships/slide" Target="/ppt/slides/slide1.xml" Id="R02eeecd4cfb74e01" /><Relationship Type="http://schemas.openxmlformats.org/officeDocument/2006/relationships/slide" Target="/ppt/slides/slide2.xml" Id="R09469803fea04e80" /><Relationship Type="http://schemas.openxmlformats.org/officeDocument/2006/relationships/slide" Target="/ppt/slides/slide3.xml" Id="R351993cc441b456d" /><Relationship Type="http://schemas.openxmlformats.org/officeDocument/2006/relationships/slide" Target="/ppt/slides/slide4.xml" Id="R12f9f33417e34530" /><Relationship Type="http://schemas.openxmlformats.org/officeDocument/2006/relationships/slide" Target="/ppt/slides/slide5.xml" Id="Rd2212cd3c62a43f7" /><Relationship Type="http://schemas.openxmlformats.org/officeDocument/2006/relationships/slide" Target="/ppt/slides/slide6.xml" Id="R1bb37d2af98e449a" /><Relationship Type="http://schemas.openxmlformats.org/officeDocument/2006/relationships/slide" Target="/ppt/slides/slide7.xml" Id="R89b7a782d65f46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cde067dc7b44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61281768a41fe" /><Relationship Type="http://schemas.openxmlformats.org/officeDocument/2006/relationships/theme" Target="/ppt/slideMasters/theme/theme1.xml" Id="Rca5f0217020044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861281768a41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54d92881747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db0ded0b44f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acd45e3d946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41e9d86e848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8b93e901a4b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78a3fc6d844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6568224e845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HPJ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HPJ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1 595 959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10 548 315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10 553 687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HANS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Barlindveien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3118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911 703 599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HPJ HOLDING AS</a:t>
            </a:r>
          </a:p>
        </p:txBody>
      </p:sp>
    </p:spTree>
  </p:cSld>
  <p:clrMapOvr>
    <a:masterClrMapping xmlns:a="http://schemas.openxmlformats.org/drawingml/2006/main"/>
  </p:clrMapOvr>
</p:sld>
</file>