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e5d0fedb474f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2050b9f80d461e"/>
  </p:sldMasterIdLst>
  <p:sldIdLst>
    <p:sldId xmlns:r="http://schemas.openxmlformats.org/officeDocument/2006/relationships" id="256" r:id="R0cd4b37395924679"/>
    <p:sldId xmlns:r="http://schemas.openxmlformats.org/officeDocument/2006/relationships" id="257" r:id="R0fab62ed6a7a45ce"/>
    <p:sldId xmlns:r="http://schemas.openxmlformats.org/officeDocument/2006/relationships" id="258" r:id="R36a0ec93a7584388"/>
    <p:sldId xmlns:r="http://schemas.openxmlformats.org/officeDocument/2006/relationships" id="259" r:id="Rb89c88a8af494eff"/>
    <p:sldId xmlns:r="http://schemas.openxmlformats.org/officeDocument/2006/relationships" id="260" r:id="R5eeb6515cb784b1c"/>
    <p:sldId xmlns:r="http://schemas.openxmlformats.org/officeDocument/2006/relationships" id="261" r:id="R0fb77b74f44c4b21"/>
    <p:sldId xmlns:r="http://schemas.openxmlformats.org/officeDocument/2006/relationships" id="262" r:id="Rcee98677c8954b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050b9f80d461e" /><Relationship Type="http://schemas.openxmlformats.org/officeDocument/2006/relationships/slide" Target="/ppt/slides/slide1.xml" Id="R0cd4b37395924679" /><Relationship Type="http://schemas.openxmlformats.org/officeDocument/2006/relationships/slide" Target="/ppt/slides/slide2.xml" Id="R0fab62ed6a7a45ce" /><Relationship Type="http://schemas.openxmlformats.org/officeDocument/2006/relationships/slide" Target="/ppt/slides/slide3.xml" Id="R36a0ec93a7584388" /><Relationship Type="http://schemas.openxmlformats.org/officeDocument/2006/relationships/slide" Target="/ppt/slides/slide4.xml" Id="Rb89c88a8af494eff" /><Relationship Type="http://schemas.openxmlformats.org/officeDocument/2006/relationships/slide" Target="/ppt/slides/slide5.xml" Id="R5eeb6515cb784b1c" /><Relationship Type="http://schemas.openxmlformats.org/officeDocument/2006/relationships/slide" Target="/ppt/slides/slide6.xml" Id="R0fb77b74f44c4b21" /><Relationship Type="http://schemas.openxmlformats.org/officeDocument/2006/relationships/slide" Target="/ppt/slides/slide7.xml" Id="Rcee98677c8954b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48f6357774c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d8a39c6144294" /><Relationship Type="http://schemas.openxmlformats.org/officeDocument/2006/relationships/theme" Target="/ppt/slideMasters/theme/theme1.xml" Id="R963273afcaa444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2d8a39c61442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15d9b07a549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90d02ddfa45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60e92b8da49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128220bb84e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9f03f40814f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02034f6f447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5789fad234c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DIGERLAND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DIGERLAND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746 713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3 759 859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4 622 204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DIGERMUL METTE FORFANG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FAGERLAND STÅLE JAKOB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DIGERMUL METTE FORFANG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FAGERLAND STÅLE JAKOB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Ståle Jakob Fagerland, Bromstadekra 13D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staalejakob@hotmail.com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911 703 165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