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d1e0ea573042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a20756077e44cb"/>
  </p:sldMasterIdLst>
  <p:sldIdLst>
    <p:sldId xmlns:r="http://schemas.openxmlformats.org/officeDocument/2006/relationships" id="256" r:id="Rc47ef2dbb75e4c22"/>
    <p:sldId xmlns:r="http://schemas.openxmlformats.org/officeDocument/2006/relationships" id="257" r:id="Rda8877b34dbc418d"/>
    <p:sldId xmlns:r="http://schemas.openxmlformats.org/officeDocument/2006/relationships" id="258" r:id="Re1d90e17d1114e22"/>
    <p:sldId xmlns:r="http://schemas.openxmlformats.org/officeDocument/2006/relationships" id="259" r:id="R8dd9f0791d7840c2"/>
    <p:sldId xmlns:r="http://schemas.openxmlformats.org/officeDocument/2006/relationships" id="260" r:id="Rce537de150e14b19"/>
    <p:sldId xmlns:r="http://schemas.openxmlformats.org/officeDocument/2006/relationships" id="261" r:id="Rcb7af0ad2d0945e0"/>
    <p:sldId xmlns:r="http://schemas.openxmlformats.org/officeDocument/2006/relationships" id="262" r:id="R4ef43c0c289247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20756077e44cb" /><Relationship Type="http://schemas.openxmlformats.org/officeDocument/2006/relationships/slide" Target="/ppt/slides/slide1.xml" Id="Rc47ef2dbb75e4c22" /><Relationship Type="http://schemas.openxmlformats.org/officeDocument/2006/relationships/slide" Target="/ppt/slides/slide2.xml" Id="Rda8877b34dbc418d" /><Relationship Type="http://schemas.openxmlformats.org/officeDocument/2006/relationships/slide" Target="/ppt/slides/slide3.xml" Id="Re1d90e17d1114e22" /><Relationship Type="http://schemas.openxmlformats.org/officeDocument/2006/relationships/slide" Target="/ppt/slides/slide4.xml" Id="R8dd9f0791d7840c2" /><Relationship Type="http://schemas.openxmlformats.org/officeDocument/2006/relationships/slide" Target="/ppt/slides/slide5.xml" Id="Rce537de150e14b19" /><Relationship Type="http://schemas.openxmlformats.org/officeDocument/2006/relationships/slide" Target="/ppt/slides/slide6.xml" Id="Rcb7af0ad2d0945e0" /><Relationship Type="http://schemas.openxmlformats.org/officeDocument/2006/relationships/slide" Target="/ppt/slides/slide7.xml" Id="R4ef43c0c289247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5fce19b6904f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d180701e048e7" /><Relationship Type="http://schemas.openxmlformats.org/officeDocument/2006/relationships/theme" Target="/ppt/slideMasters/theme/theme1.xml" Id="R9a4ccc801faa47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d180701e048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9cef9cc7845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d582adaba41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15a04020748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7002cafc84d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462c5efe246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f006401b346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02ee603e246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VESTBY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 RØRLEGGERSERVICE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4 219 805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295 472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SKJØNSFJELL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Kleverveien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1543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post@vestbyror.no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vestbyror.no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911 700 913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VESTBY RØRLEGGERSERVICE AS</a:t>
            </a:r>
          </a:p>
        </p:txBody>
      </p:sp>
    </p:spTree>
  </p:cSld>
  <p:clrMapOvr>
    <a:masterClrMapping xmlns:a="http://schemas.openxmlformats.org/drawingml/2006/main"/>
  </p:clrMapOvr>
</p:sld>
</file>