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3ae1b350da43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72356bcc094417"/>
  </p:sldMasterIdLst>
  <p:sldIdLst>
    <p:sldId xmlns:r="http://schemas.openxmlformats.org/officeDocument/2006/relationships" id="256" r:id="R15f07db6227a433e"/>
    <p:sldId xmlns:r="http://schemas.openxmlformats.org/officeDocument/2006/relationships" id="257" r:id="R3d562e7cec68449a"/>
    <p:sldId xmlns:r="http://schemas.openxmlformats.org/officeDocument/2006/relationships" id="258" r:id="R34789f9310b445cf"/>
    <p:sldId xmlns:r="http://schemas.openxmlformats.org/officeDocument/2006/relationships" id="259" r:id="R9077ee50876d4688"/>
    <p:sldId xmlns:r="http://schemas.openxmlformats.org/officeDocument/2006/relationships" id="260" r:id="R0c1bf57aad8e4e41"/>
    <p:sldId xmlns:r="http://schemas.openxmlformats.org/officeDocument/2006/relationships" id="261" r:id="Rdee95d17f03d42c3"/>
    <p:sldId xmlns:r="http://schemas.openxmlformats.org/officeDocument/2006/relationships" id="262" r:id="R03dc3fe0b5dd4b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72356bcc094417" /><Relationship Type="http://schemas.openxmlformats.org/officeDocument/2006/relationships/slide" Target="/ppt/slides/slide1.xml" Id="R15f07db6227a433e" /><Relationship Type="http://schemas.openxmlformats.org/officeDocument/2006/relationships/slide" Target="/ppt/slides/slide2.xml" Id="R3d562e7cec68449a" /><Relationship Type="http://schemas.openxmlformats.org/officeDocument/2006/relationships/slide" Target="/ppt/slides/slide3.xml" Id="R34789f9310b445cf" /><Relationship Type="http://schemas.openxmlformats.org/officeDocument/2006/relationships/slide" Target="/ppt/slides/slide4.xml" Id="R9077ee50876d4688" /><Relationship Type="http://schemas.openxmlformats.org/officeDocument/2006/relationships/slide" Target="/ppt/slides/slide5.xml" Id="R0c1bf57aad8e4e41" /><Relationship Type="http://schemas.openxmlformats.org/officeDocument/2006/relationships/slide" Target="/ppt/slides/slide6.xml" Id="Rdee95d17f03d42c3" /><Relationship Type="http://schemas.openxmlformats.org/officeDocument/2006/relationships/slide" Target="/ppt/slides/slide7.xml" Id="R03dc3fe0b5dd4b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b7a08e56ad47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5019b3f824687" /><Relationship Type="http://schemas.openxmlformats.org/officeDocument/2006/relationships/theme" Target="/ppt/slideMasters/theme/theme1.xml" Id="Rcc97315924884b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95019b3f8246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1a15b43b542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d6871a00346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24576012f43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e5f580f974c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db1db53eb41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5352781f341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54eeeedac48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MASIVE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MASIVE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MASIVE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MASIVE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MASIVE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MASIVE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4 252 324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4 252 324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MASIVE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VEGARD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MASIVE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Vegard Kristiansen, Bøkkerveien 12B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911 671 069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MASIVE HOLDING AS</a:t>
            </a:r>
          </a:p>
        </p:txBody>
      </p:sp>
    </p:spTree>
  </p:cSld>
  <p:clrMapOvr>
    <a:masterClrMapping xmlns:a="http://schemas.openxmlformats.org/drawingml/2006/main"/>
  </p:clrMapOvr>
</p:sld>
</file>