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6edcebbd749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69c0d924c498c"/>
  </p:sldMasterIdLst>
  <p:sldIdLst>
    <p:sldId xmlns:r="http://schemas.openxmlformats.org/officeDocument/2006/relationships" id="256" r:id="R3a87367ed43044db"/>
    <p:sldId xmlns:r="http://schemas.openxmlformats.org/officeDocument/2006/relationships" id="257" r:id="R1d873327b92a41b7"/>
    <p:sldId xmlns:r="http://schemas.openxmlformats.org/officeDocument/2006/relationships" id="258" r:id="Rbb02db7afd2e46d0"/>
    <p:sldId xmlns:r="http://schemas.openxmlformats.org/officeDocument/2006/relationships" id="259" r:id="Rc8c755f421e545e3"/>
    <p:sldId xmlns:r="http://schemas.openxmlformats.org/officeDocument/2006/relationships" id="260" r:id="R888b4a6b47404419"/>
    <p:sldId xmlns:r="http://schemas.openxmlformats.org/officeDocument/2006/relationships" id="261" r:id="Rb139152ae417409c"/>
    <p:sldId xmlns:r="http://schemas.openxmlformats.org/officeDocument/2006/relationships" id="262" r:id="Ref359c8a5568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69c0d924c498c" /><Relationship Type="http://schemas.openxmlformats.org/officeDocument/2006/relationships/slide" Target="/ppt/slides/slide1.xml" Id="R3a87367ed43044db" /><Relationship Type="http://schemas.openxmlformats.org/officeDocument/2006/relationships/slide" Target="/ppt/slides/slide2.xml" Id="R1d873327b92a41b7" /><Relationship Type="http://schemas.openxmlformats.org/officeDocument/2006/relationships/slide" Target="/ppt/slides/slide3.xml" Id="Rbb02db7afd2e46d0" /><Relationship Type="http://schemas.openxmlformats.org/officeDocument/2006/relationships/slide" Target="/ppt/slides/slide4.xml" Id="Rc8c755f421e545e3" /><Relationship Type="http://schemas.openxmlformats.org/officeDocument/2006/relationships/slide" Target="/ppt/slides/slide5.xml" Id="R888b4a6b47404419" /><Relationship Type="http://schemas.openxmlformats.org/officeDocument/2006/relationships/slide" Target="/ppt/slides/slide6.xml" Id="Rb139152ae417409c" /><Relationship Type="http://schemas.openxmlformats.org/officeDocument/2006/relationships/slide" Target="/ppt/slides/slide7.xml" Id="Ref359c8a5568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39af1064b41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82de7b15b49a9" /><Relationship Type="http://schemas.openxmlformats.org/officeDocument/2006/relationships/theme" Target="/ppt/slideMasters/theme/theme1.xml" Id="R2e57d540dd1f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82de7b15b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770edcaf9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baf483d4f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0d6c6d617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97c006d67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66f5c2b93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82b9e489f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999281e98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BEDRE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BEDRE ØKONOMITJENESTER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14 613 212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2 569 120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1 912 732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5 395 568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Tobias Olsens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bjornev@gmail.com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911 648 733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