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358e3b3684b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3d02139169492d"/>
  </p:sldMasterIdLst>
  <p:sldIdLst>
    <p:sldId xmlns:r="http://schemas.openxmlformats.org/officeDocument/2006/relationships" id="256" r:id="R9f415e9e969b493e"/>
    <p:sldId xmlns:r="http://schemas.openxmlformats.org/officeDocument/2006/relationships" id="257" r:id="Rf41cad636e054261"/>
    <p:sldId xmlns:r="http://schemas.openxmlformats.org/officeDocument/2006/relationships" id="258" r:id="R4bad46d0e2d2409a"/>
    <p:sldId xmlns:r="http://schemas.openxmlformats.org/officeDocument/2006/relationships" id="259" r:id="R9da0ad713c954d42"/>
    <p:sldId xmlns:r="http://schemas.openxmlformats.org/officeDocument/2006/relationships" id="260" r:id="Redff3a9728f24e0d"/>
    <p:sldId xmlns:r="http://schemas.openxmlformats.org/officeDocument/2006/relationships" id="261" r:id="R76b7997ea6804b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3d02139169492d" /><Relationship Type="http://schemas.openxmlformats.org/officeDocument/2006/relationships/slide" Target="/ppt/slides/slide1.xml" Id="R9f415e9e969b493e" /><Relationship Type="http://schemas.openxmlformats.org/officeDocument/2006/relationships/slide" Target="/ppt/slides/slide2.xml" Id="Rf41cad636e054261" /><Relationship Type="http://schemas.openxmlformats.org/officeDocument/2006/relationships/slide" Target="/ppt/slides/slide3.xml" Id="R4bad46d0e2d2409a" /><Relationship Type="http://schemas.openxmlformats.org/officeDocument/2006/relationships/slide" Target="/ppt/slides/slide4.xml" Id="R9da0ad713c954d42" /><Relationship Type="http://schemas.openxmlformats.org/officeDocument/2006/relationships/slide" Target="/ppt/slides/slide5.xml" Id="Redff3a9728f24e0d" /><Relationship Type="http://schemas.openxmlformats.org/officeDocument/2006/relationships/slide" Target="/ppt/slides/slide6.xml" Id="R76b7997ea6804b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bbc1ff2b241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94b00f3014f5c" /><Relationship Type="http://schemas.openxmlformats.org/officeDocument/2006/relationships/theme" Target="/ppt/slideMasters/theme/theme1.xml" Id="R25a3af40228940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94b00f3014f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3130a73074f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40cef1e64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8855c6744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59c96dbd141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bf5739386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f8094cdc74f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BEDRE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Tobias Olsens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bjornev@gmail.com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911 648 733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BEDRE ØKONOMITJENESTER AS</a:t>
            </a:r>
          </a:p>
        </p:txBody>
      </p:sp>
    </p:spTree>
  </p:cSld>
  <p:clrMapOvr>
    <a:masterClrMapping xmlns:a="http://schemas.openxmlformats.org/drawingml/2006/main"/>
  </p:clrMapOvr>
</p:sld>
</file>