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30993ac4e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4a3aa368d4e47"/>
  </p:sldMasterIdLst>
  <p:sldIdLst>
    <p:sldId xmlns:r="http://schemas.openxmlformats.org/officeDocument/2006/relationships" id="256" r:id="R79e1f7cec5234582"/>
    <p:sldId xmlns:r="http://schemas.openxmlformats.org/officeDocument/2006/relationships" id="257" r:id="R0c211ee356774d75"/>
    <p:sldId xmlns:r="http://schemas.openxmlformats.org/officeDocument/2006/relationships" id="258" r:id="R8e5c00176c2542e8"/>
    <p:sldId xmlns:r="http://schemas.openxmlformats.org/officeDocument/2006/relationships" id="259" r:id="Rd62deb849e104999"/>
    <p:sldId xmlns:r="http://schemas.openxmlformats.org/officeDocument/2006/relationships" id="260" r:id="R630cefa986974e4e"/>
    <p:sldId xmlns:r="http://schemas.openxmlformats.org/officeDocument/2006/relationships" id="261" r:id="Rf34f789763474023"/>
    <p:sldId xmlns:r="http://schemas.openxmlformats.org/officeDocument/2006/relationships" id="262" r:id="R205a11694ce9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4a3aa368d4e47" /><Relationship Type="http://schemas.openxmlformats.org/officeDocument/2006/relationships/slide" Target="/ppt/slides/slide1.xml" Id="R79e1f7cec5234582" /><Relationship Type="http://schemas.openxmlformats.org/officeDocument/2006/relationships/slide" Target="/ppt/slides/slide2.xml" Id="R0c211ee356774d75" /><Relationship Type="http://schemas.openxmlformats.org/officeDocument/2006/relationships/slide" Target="/ppt/slides/slide3.xml" Id="R8e5c00176c2542e8" /><Relationship Type="http://schemas.openxmlformats.org/officeDocument/2006/relationships/slide" Target="/ppt/slides/slide4.xml" Id="Rd62deb849e104999" /><Relationship Type="http://schemas.openxmlformats.org/officeDocument/2006/relationships/slide" Target="/ppt/slides/slide5.xml" Id="R630cefa986974e4e" /><Relationship Type="http://schemas.openxmlformats.org/officeDocument/2006/relationships/slide" Target="/ppt/slides/slide6.xml" Id="Rf34f789763474023" /><Relationship Type="http://schemas.openxmlformats.org/officeDocument/2006/relationships/slide" Target="/ppt/slides/slide7.xml" Id="R205a11694ce9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dd1d128cc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130a7cb5473e" /><Relationship Type="http://schemas.openxmlformats.org/officeDocument/2006/relationships/theme" Target="/ppt/slideMasters/theme/theme1.xml" Id="R358d0b92ec02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e130a7cb5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dbc30b0e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e52b9c37b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a2edf31df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0ac4c65cc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39123c21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451e9e00a43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88e706f25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