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1df15e27f646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4a5f6f47f945a7"/>
  </p:sldMasterIdLst>
  <p:sldIdLst>
    <p:sldId xmlns:r="http://schemas.openxmlformats.org/officeDocument/2006/relationships" id="256" r:id="Rd4b7fb059f224ea2"/>
    <p:sldId xmlns:r="http://schemas.openxmlformats.org/officeDocument/2006/relationships" id="257" r:id="Ra9e272ac6a2848cd"/>
    <p:sldId xmlns:r="http://schemas.openxmlformats.org/officeDocument/2006/relationships" id="258" r:id="Rc9cd3c7b9e6a4d55"/>
    <p:sldId xmlns:r="http://schemas.openxmlformats.org/officeDocument/2006/relationships" id="259" r:id="R087d22a976d64f8c"/>
    <p:sldId xmlns:r="http://schemas.openxmlformats.org/officeDocument/2006/relationships" id="260" r:id="R9fe67af3ef4e4f1b"/>
    <p:sldId xmlns:r="http://schemas.openxmlformats.org/officeDocument/2006/relationships" id="261" r:id="R77f46448e89d4b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a5f6f47f945a7" /><Relationship Type="http://schemas.openxmlformats.org/officeDocument/2006/relationships/slide" Target="/ppt/slides/slide1.xml" Id="Rd4b7fb059f224ea2" /><Relationship Type="http://schemas.openxmlformats.org/officeDocument/2006/relationships/slide" Target="/ppt/slides/slide2.xml" Id="Ra9e272ac6a2848cd" /><Relationship Type="http://schemas.openxmlformats.org/officeDocument/2006/relationships/slide" Target="/ppt/slides/slide3.xml" Id="Rc9cd3c7b9e6a4d55" /><Relationship Type="http://schemas.openxmlformats.org/officeDocument/2006/relationships/slide" Target="/ppt/slides/slide4.xml" Id="R087d22a976d64f8c" /><Relationship Type="http://schemas.openxmlformats.org/officeDocument/2006/relationships/slide" Target="/ppt/slides/slide5.xml" Id="R9fe67af3ef4e4f1b" /><Relationship Type="http://schemas.openxmlformats.org/officeDocument/2006/relationships/slide" Target="/ppt/slides/slide6.xml" Id="R77f46448e89d4b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148fee2bb43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8a0eee3e243e4" /><Relationship Type="http://schemas.openxmlformats.org/officeDocument/2006/relationships/theme" Target="/ppt/slideMasters/theme/theme1.xml" Id="R5cc7d174a29146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08a0eee3e243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2f6120285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eda9c93764b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b3311da12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8c102f48144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ecc06057d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e54646c1944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