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74102aeed784c3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6d36d61a5bd4f30"/>
  </p:sldMasterIdLst>
  <p:sldIdLst>
    <p:sldId xmlns:r="http://schemas.openxmlformats.org/officeDocument/2006/relationships" id="256" r:id="R39fa1ba9c148466f"/>
    <p:sldId xmlns:r="http://schemas.openxmlformats.org/officeDocument/2006/relationships" id="257" r:id="R004cbd7aedab4dee"/>
    <p:sldId xmlns:r="http://schemas.openxmlformats.org/officeDocument/2006/relationships" id="258" r:id="Ra157dbfae238405a"/>
    <p:sldId xmlns:r="http://schemas.openxmlformats.org/officeDocument/2006/relationships" id="259" r:id="R255aa031c6b943dc"/>
    <p:sldId xmlns:r="http://schemas.openxmlformats.org/officeDocument/2006/relationships" id="260" r:id="Rfb642251047d444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6d36d61a5bd4f30" /><Relationship Type="http://schemas.openxmlformats.org/officeDocument/2006/relationships/slide" Target="/ppt/slides/slide1.xml" Id="R39fa1ba9c148466f" /><Relationship Type="http://schemas.openxmlformats.org/officeDocument/2006/relationships/slide" Target="/ppt/slides/slide2.xml" Id="R004cbd7aedab4dee" /><Relationship Type="http://schemas.openxmlformats.org/officeDocument/2006/relationships/slide" Target="/ppt/slides/slide3.xml" Id="Ra157dbfae238405a" /><Relationship Type="http://schemas.openxmlformats.org/officeDocument/2006/relationships/slide" Target="/ppt/slides/slide4.xml" Id="R255aa031c6b943dc" /><Relationship Type="http://schemas.openxmlformats.org/officeDocument/2006/relationships/slide" Target="/ppt/slides/slide5.xml" Id="Rfb642251047d444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da7d39017c0462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3b6b099f3343f9" /><Relationship Type="http://schemas.openxmlformats.org/officeDocument/2006/relationships/theme" Target="/ppt/slideMasters/theme/theme1.xml" Id="R909d8837be41465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03b6b099f3343f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abbb31e669406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fcde38413e448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6821e8f80e4e2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3fad7709884a4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ad15a4190f494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KVÆRNER CONCRETE SOLUTIONS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KVÆRNER CONCRETE SOLUTIONS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KVÆRNER CONCRETE SOLUTIONS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KVÆRNER CONCRETE SOLUTIONS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KVÆRNER CONCRETE SOLUTIONS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KVÆRNER CONCRETE SOLUTIONS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911 627 639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KVÆRNER CONCRETE SOLUTIONS AS</a:t>
            </a:r>
          </a:p>
        </p:txBody>
      </p:sp>
    </p:spTree>
  </p:cSld>
  <p:clrMapOvr>
    <a:masterClrMapping xmlns:a="http://schemas.openxmlformats.org/drawingml/2006/main"/>
  </p:clrMapOvr>
</p:sld>
</file>