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1730ac185749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bb620ef0da401c"/>
  </p:sldMasterIdLst>
  <p:sldIdLst>
    <p:sldId xmlns:r="http://schemas.openxmlformats.org/officeDocument/2006/relationships" id="256" r:id="R7beaf3173fb946a8"/>
    <p:sldId xmlns:r="http://schemas.openxmlformats.org/officeDocument/2006/relationships" id="257" r:id="Ra8ab4652f5c34ef3"/>
    <p:sldId xmlns:r="http://schemas.openxmlformats.org/officeDocument/2006/relationships" id="258" r:id="R51dd25b82e174e48"/>
    <p:sldId xmlns:r="http://schemas.openxmlformats.org/officeDocument/2006/relationships" id="259" r:id="R2ee91b8bb56d4810"/>
    <p:sldId xmlns:r="http://schemas.openxmlformats.org/officeDocument/2006/relationships" id="260" r:id="R0517f34cf4834baf"/>
    <p:sldId xmlns:r="http://schemas.openxmlformats.org/officeDocument/2006/relationships" id="261" r:id="R540dde075723433d"/>
    <p:sldId xmlns:r="http://schemas.openxmlformats.org/officeDocument/2006/relationships" id="262" r:id="Rb6d6cb40800848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bb620ef0da401c" /><Relationship Type="http://schemas.openxmlformats.org/officeDocument/2006/relationships/slide" Target="/ppt/slides/slide1.xml" Id="R7beaf3173fb946a8" /><Relationship Type="http://schemas.openxmlformats.org/officeDocument/2006/relationships/slide" Target="/ppt/slides/slide2.xml" Id="Ra8ab4652f5c34ef3" /><Relationship Type="http://schemas.openxmlformats.org/officeDocument/2006/relationships/slide" Target="/ppt/slides/slide3.xml" Id="R51dd25b82e174e48" /><Relationship Type="http://schemas.openxmlformats.org/officeDocument/2006/relationships/slide" Target="/ppt/slides/slide4.xml" Id="R2ee91b8bb56d4810" /><Relationship Type="http://schemas.openxmlformats.org/officeDocument/2006/relationships/slide" Target="/ppt/slides/slide5.xml" Id="R0517f34cf4834baf" /><Relationship Type="http://schemas.openxmlformats.org/officeDocument/2006/relationships/slide" Target="/ppt/slides/slide6.xml" Id="R540dde075723433d" /><Relationship Type="http://schemas.openxmlformats.org/officeDocument/2006/relationships/slide" Target="/ppt/slides/slide7.xml" Id="Rb6d6cb40800848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109817c70e42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25548e0df458b" /><Relationship Type="http://schemas.openxmlformats.org/officeDocument/2006/relationships/theme" Target="/ppt/slideMasters/theme/theme1.xml" Id="R128f26ce25b948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925548e0df45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3a481aa4442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91e93895841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dbad6dd564e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017261a1746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2a7c294054c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1ed58a52143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07d89ebfb40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NEW RELATIONS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 RELATIONS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1 276 978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2 871 683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H&amp;R EQUITY AS  –  46,7 %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JETH CONSULTING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HAMARA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HEGDAL CONSULTING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Svenning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halls@online.no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911 624 230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NEW RELATIONS AS</a:t>
            </a:r>
          </a:p>
        </p:txBody>
      </p:sp>
    </p:spTree>
  </p:cSld>
  <p:clrMapOvr>
    <a:masterClrMapping xmlns:a="http://schemas.openxmlformats.org/drawingml/2006/main"/>
  </p:clrMapOvr>
</p:sld>
</file>