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3260c43fb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1c6240ecf430d"/>
  </p:sldMasterIdLst>
  <p:sldIdLst>
    <p:sldId xmlns:r="http://schemas.openxmlformats.org/officeDocument/2006/relationships" id="256" r:id="R49dc861e0854431c"/>
    <p:sldId xmlns:r="http://schemas.openxmlformats.org/officeDocument/2006/relationships" id="257" r:id="R845dcd7d3005438b"/>
    <p:sldId xmlns:r="http://schemas.openxmlformats.org/officeDocument/2006/relationships" id="258" r:id="R3ad7c9da6b834789"/>
    <p:sldId xmlns:r="http://schemas.openxmlformats.org/officeDocument/2006/relationships" id="259" r:id="Rb4e9481e919945b4"/>
    <p:sldId xmlns:r="http://schemas.openxmlformats.org/officeDocument/2006/relationships" id="260" r:id="Re3ff84b719af4714"/>
    <p:sldId xmlns:r="http://schemas.openxmlformats.org/officeDocument/2006/relationships" id="261" r:id="R2f9bda2b14ca4dd5"/>
    <p:sldId xmlns:r="http://schemas.openxmlformats.org/officeDocument/2006/relationships" id="262" r:id="Rd5193e226ae2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1c6240ecf430d" /><Relationship Type="http://schemas.openxmlformats.org/officeDocument/2006/relationships/slide" Target="/ppt/slides/slide1.xml" Id="R49dc861e0854431c" /><Relationship Type="http://schemas.openxmlformats.org/officeDocument/2006/relationships/slide" Target="/ppt/slides/slide2.xml" Id="R845dcd7d3005438b" /><Relationship Type="http://schemas.openxmlformats.org/officeDocument/2006/relationships/slide" Target="/ppt/slides/slide3.xml" Id="R3ad7c9da6b834789" /><Relationship Type="http://schemas.openxmlformats.org/officeDocument/2006/relationships/slide" Target="/ppt/slides/slide4.xml" Id="Rb4e9481e919945b4" /><Relationship Type="http://schemas.openxmlformats.org/officeDocument/2006/relationships/slide" Target="/ppt/slides/slide5.xml" Id="Re3ff84b719af4714" /><Relationship Type="http://schemas.openxmlformats.org/officeDocument/2006/relationships/slide" Target="/ppt/slides/slide6.xml" Id="R2f9bda2b14ca4dd5" /><Relationship Type="http://schemas.openxmlformats.org/officeDocument/2006/relationships/slide" Target="/ppt/slides/slide7.xml" Id="Rd5193e226ae2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7880efb1c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74bcc1e444a7" /><Relationship Type="http://schemas.openxmlformats.org/officeDocument/2006/relationships/theme" Target="/ppt/slideMasters/theme/theme1.xml" Id="R27060255e317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874bcc1e4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5dcc3734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625f8238d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eac59bef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62e26db2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ce27fcd6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ad836053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7ae57266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