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de14745ab43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1ac69ba72a4453"/>
  </p:sldMasterIdLst>
  <p:sldIdLst>
    <p:sldId xmlns:r="http://schemas.openxmlformats.org/officeDocument/2006/relationships" id="256" r:id="R27c3d7d170e349bd"/>
    <p:sldId xmlns:r="http://schemas.openxmlformats.org/officeDocument/2006/relationships" id="257" r:id="Reae10ce843ef4cec"/>
    <p:sldId xmlns:r="http://schemas.openxmlformats.org/officeDocument/2006/relationships" id="258" r:id="R86acfdb730384efe"/>
    <p:sldId xmlns:r="http://schemas.openxmlformats.org/officeDocument/2006/relationships" id="259" r:id="Rd272dd224ce0481f"/>
    <p:sldId xmlns:r="http://schemas.openxmlformats.org/officeDocument/2006/relationships" id="260" r:id="Rde4aea6d48084b3a"/>
    <p:sldId xmlns:r="http://schemas.openxmlformats.org/officeDocument/2006/relationships" id="261" r:id="R886241f08a3a4061"/>
    <p:sldId xmlns:r="http://schemas.openxmlformats.org/officeDocument/2006/relationships" id="262" r:id="R8269371ea4aa47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1ac69ba72a4453" /><Relationship Type="http://schemas.openxmlformats.org/officeDocument/2006/relationships/slide" Target="/ppt/slides/slide1.xml" Id="R27c3d7d170e349bd" /><Relationship Type="http://schemas.openxmlformats.org/officeDocument/2006/relationships/slide" Target="/ppt/slides/slide2.xml" Id="Reae10ce843ef4cec" /><Relationship Type="http://schemas.openxmlformats.org/officeDocument/2006/relationships/slide" Target="/ppt/slides/slide3.xml" Id="R86acfdb730384efe" /><Relationship Type="http://schemas.openxmlformats.org/officeDocument/2006/relationships/slide" Target="/ppt/slides/slide4.xml" Id="Rd272dd224ce0481f" /><Relationship Type="http://schemas.openxmlformats.org/officeDocument/2006/relationships/slide" Target="/ppt/slides/slide5.xml" Id="Rde4aea6d48084b3a" /><Relationship Type="http://schemas.openxmlformats.org/officeDocument/2006/relationships/slide" Target="/ppt/slides/slide6.xml" Id="R886241f08a3a4061" /><Relationship Type="http://schemas.openxmlformats.org/officeDocument/2006/relationships/slide" Target="/ppt/slides/slide7.xml" Id="R8269371ea4aa47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93b8cdb7744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f9427dea74846" /><Relationship Type="http://schemas.openxmlformats.org/officeDocument/2006/relationships/theme" Target="/ppt/slideMasters/theme/theme1.xml" Id="R9044327282094c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0f9427dea748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0bac59aff44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fb21feabd41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c622b198943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7ee0fa4d14a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53ae1ce4849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058caee7e4f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8163171694e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SKJÆRA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SKJÆRA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13 522 099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17 389 573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SVELANDER KRISTIAN G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46B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kristian.svelander@tehas.no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