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bcdd26edb146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801f8476bf40f6"/>
  </p:sldMasterIdLst>
  <p:sldIdLst>
    <p:sldId xmlns:r="http://schemas.openxmlformats.org/officeDocument/2006/relationships" id="256" r:id="R6827a75c446741e0"/>
    <p:sldId xmlns:r="http://schemas.openxmlformats.org/officeDocument/2006/relationships" id="257" r:id="R94453ba9d0dc4908"/>
    <p:sldId xmlns:r="http://schemas.openxmlformats.org/officeDocument/2006/relationships" id="258" r:id="Rb797ed247e41442b"/>
    <p:sldId xmlns:r="http://schemas.openxmlformats.org/officeDocument/2006/relationships" id="259" r:id="R0a70fe26003e4c76"/>
    <p:sldId xmlns:r="http://schemas.openxmlformats.org/officeDocument/2006/relationships" id="260" r:id="Rb922c62716e641a6"/>
    <p:sldId xmlns:r="http://schemas.openxmlformats.org/officeDocument/2006/relationships" id="261" r:id="R54b48f2b31dc48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801f8476bf40f6" /><Relationship Type="http://schemas.openxmlformats.org/officeDocument/2006/relationships/slide" Target="/ppt/slides/slide1.xml" Id="R6827a75c446741e0" /><Relationship Type="http://schemas.openxmlformats.org/officeDocument/2006/relationships/slide" Target="/ppt/slides/slide2.xml" Id="R94453ba9d0dc4908" /><Relationship Type="http://schemas.openxmlformats.org/officeDocument/2006/relationships/slide" Target="/ppt/slides/slide3.xml" Id="Rb797ed247e41442b" /><Relationship Type="http://schemas.openxmlformats.org/officeDocument/2006/relationships/slide" Target="/ppt/slides/slide4.xml" Id="R0a70fe26003e4c76" /><Relationship Type="http://schemas.openxmlformats.org/officeDocument/2006/relationships/slide" Target="/ppt/slides/slide5.xml" Id="Rb922c62716e641a6" /><Relationship Type="http://schemas.openxmlformats.org/officeDocument/2006/relationships/slide" Target="/ppt/slides/slide6.xml" Id="R54b48f2b31dc48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88b25c905345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36dd137eb43c0" /><Relationship Type="http://schemas.openxmlformats.org/officeDocument/2006/relationships/theme" Target="/ppt/slideMasters/theme/theme1.xml" Id="R8aac692131c34e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a36dd137eb43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58165640345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84c573cbb47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c957fca0440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a32ad46fc49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9d5d7efbc4b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371dd9f4a49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SKJÆRA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Munkegata 46B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kristian.svelander@tehas.no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911 576 112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SKJÆRA INVEST AS</a:t>
            </a:r>
          </a:p>
        </p:txBody>
      </p:sp>
    </p:spTree>
  </p:cSld>
  <p:clrMapOvr>
    <a:masterClrMapping xmlns:a="http://schemas.openxmlformats.org/drawingml/2006/main"/>
  </p:clrMapOvr>
</p:sld>
</file>