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30aab738a29426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fea3f00458d43d3"/>
  </p:sldMasterIdLst>
  <p:sldIdLst>
    <p:sldId xmlns:r="http://schemas.openxmlformats.org/officeDocument/2006/relationships" id="256" r:id="R9322b6bdf3a4480f"/>
    <p:sldId xmlns:r="http://schemas.openxmlformats.org/officeDocument/2006/relationships" id="257" r:id="R05c6d9d552204b3f"/>
    <p:sldId xmlns:r="http://schemas.openxmlformats.org/officeDocument/2006/relationships" id="258" r:id="R946920c4328f48f8"/>
    <p:sldId xmlns:r="http://schemas.openxmlformats.org/officeDocument/2006/relationships" id="259" r:id="R390e8c1b322142c3"/>
    <p:sldId xmlns:r="http://schemas.openxmlformats.org/officeDocument/2006/relationships" id="260" r:id="R22873cdd744041c5"/>
    <p:sldId xmlns:r="http://schemas.openxmlformats.org/officeDocument/2006/relationships" id="261" r:id="Ra2a26741fa0841fe"/>
    <p:sldId xmlns:r="http://schemas.openxmlformats.org/officeDocument/2006/relationships" id="262" r:id="Rbc70c8dba271447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ea3f00458d43d3" /><Relationship Type="http://schemas.openxmlformats.org/officeDocument/2006/relationships/slide" Target="/ppt/slides/slide1.xml" Id="R9322b6bdf3a4480f" /><Relationship Type="http://schemas.openxmlformats.org/officeDocument/2006/relationships/slide" Target="/ppt/slides/slide2.xml" Id="R05c6d9d552204b3f" /><Relationship Type="http://schemas.openxmlformats.org/officeDocument/2006/relationships/slide" Target="/ppt/slides/slide3.xml" Id="R946920c4328f48f8" /><Relationship Type="http://schemas.openxmlformats.org/officeDocument/2006/relationships/slide" Target="/ppt/slides/slide4.xml" Id="R390e8c1b322142c3" /><Relationship Type="http://schemas.openxmlformats.org/officeDocument/2006/relationships/slide" Target="/ppt/slides/slide5.xml" Id="R22873cdd744041c5" /><Relationship Type="http://schemas.openxmlformats.org/officeDocument/2006/relationships/slide" Target="/ppt/slides/slide6.xml" Id="Ra2a26741fa0841fe" /><Relationship Type="http://schemas.openxmlformats.org/officeDocument/2006/relationships/slide" Target="/ppt/slides/slide7.xml" Id="Rbc70c8dba271447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047ea214af44f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9d033d5468445c" /><Relationship Type="http://schemas.openxmlformats.org/officeDocument/2006/relationships/theme" Target="/ppt/slideMasters/theme/theme1.xml" Id="Rb6ff32c63806455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79d033d546844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f298a5aa494bd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6a52bd8d5c4e1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c5b8d9d77e48d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065ca639b7474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9cdd0f12db4c5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4abe35ba58476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74ee8940a44f9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B-K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B-K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B-K BYGG AS ble etablert [år] og holder til i Grimstad.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B-K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B-K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B-K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3 891 020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108 767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87 280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2 007 767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2 582 513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B-K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KJETIL HESTHAG HØRTE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HELGE LUNDEN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B-K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Nygrenda 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4886 Grimstad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911 555 239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B-K BYGG AS</a:t>
            </a:r>
          </a:p>
        </p:txBody>
      </p:sp>
    </p:spTree>
  </p:cSld>
  <p:clrMapOvr>
    <a:masterClrMapping xmlns:a="http://schemas.openxmlformats.org/drawingml/2006/main"/>
  </p:clrMapOvr>
</p:sld>
</file>