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b729424e6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8e5ac6f1b4352"/>
  </p:sldMasterIdLst>
  <p:sldIdLst>
    <p:sldId xmlns:r="http://schemas.openxmlformats.org/officeDocument/2006/relationships" id="256" r:id="R5e819c8275294b3b"/>
    <p:sldId xmlns:r="http://schemas.openxmlformats.org/officeDocument/2006/relationships" id="257" r:id="Rf403242ca69044f8"/>
    <p:sldId xmlns:r="http://schemas.openxmlformats.org/officeDocument/2006/relationships" id="258" r:id="R3d577504d1fe4018"/>
    <p:sldId xmlns:r="http://schemas.openxmlformats.org/officeDocument/2006/relationships" id="259" r:id="Rb8f19764137d4343"/>
    <p:sldId xmlns:r="http://schemas.openxmlformats.org/officeDocument/2006/relationships" id="260" r:id="R406b7952ce2b484a"/>
    <p:sldId xmlns:r="http://schemas.openxmlformats.org/officeDocument/2006/relationships" id="261" r:id="R0dae2f3c174148af"/>
    <p:sldId xmlns:r="http://schemas.openxmlformats.org/officeDocument/2006/relationships" id="262" r:id="R10ed760c5d36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8e5ac6f1b4352" /><Relationship Type="http://schemas.openxmlformats.org/officeDocument/2006/relationships/slide" Target="/ppt/slides/slide1.xml" Id="R5e819c8275294b3b" /><Relationship Type="http://schemas.openxmlformats.org/officeDocument/2006/relationships/slide" Target="/ppt/slides/slide2.xml" Id="Rf403242ca69044f8" /><Relationship Type="http://schemas.openxmlformats.org/officeDocument/2006/relationships/slide" Target="/ppt/slides/slide3.xml" Id="R3d577504d1fe4018" /><Relationship Type="http://schemas.openxmlformats.org/officeDocument/2006/relationships/slide" Target="/ppt/slides/slide4.xml" Id="Rb8f19764137d4343" /><Relationship Type="http://schemas.openxmlformats.org/officeDocument/2006/relationships/slide" Target="/ppt/slides/slide5.xml" Id="R406b7952ce2b484a" /><Relationship Type="http://schemas.openxmlformats.org/officeDocument/2006/relationships/slide" Target="/ppt/slides/slide6.xml" Id="R0dae2f3c174148af" /><Relationship Type="http://schemas.openxmlformats.org/officeDocument/2006/relationships/slide" Target="/ppt/slides/slide7.xml" Id="R10ed760c5d36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965958344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c0fedf4e4da8" /><Relationship Type="http://schemas.openxmlformats.org/officeDocument/2006/relationships/theme" Target="/ppt/slideMasters/theme/theme1.xml" Id="Re3bd6cddb72b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ec0fedf4e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77f38311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962b36520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6d2536bf4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a565e0015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456f21cce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95255bb14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d45fc014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ERIKSEN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15 287 678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18 756 832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nanna.eriksen.roe@jonas.no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911 487 748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ERIKSEN AS</a:t>
            </a:r>
          </a:p>
        </p:txBody>
      </p:sp>
    </p:spTree>
  </p:cSld>
  <p:clrMapOvr>
    <a:masterClrMapping xmlns:a="http://schemas.openxmlformats.org/drawingml/2006/main"/>
  </p:clrMapOvr>
</p:sld>
</file>