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2c0fb1dda2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f335215d844a3f"/>
  </p:sldMasterIdLst>
  <p:sldIdLst>
    <p:sldId xmlns:r="http://schemas.openxmlformats.org/officeDocument/2006/relationships" id="256" r:id="R76ec6595cbe64c86"/>
    <p:sldId xmlns:r="http://schemas.openxmlformats.org/officeDocument/2006/relationships" id="257" r:id="R56aea7f1ae7b4da0"/>
    <p:sldId xmlns:r="http://schemas.openxmlformats.org/officeDocument/2006/relationships" id="258" r:id="Rc509335869044b17"/>
    <p:sldId xmlns:r="http://schemas.openxmlformats.org/officeDocument/2006/relationships" id="259" r:id="R0300036a79804c4c"/>
    <p:sldId xmlns:r="http://schemas.openxmlformats.org/officeDocument/2006/relationships" id="260" r:id="R38eb827a0da1413b"/>
    <p:sldId xmlns:r="http://schemas.openxmlformats.org/officeDocument/2006/relationships" id="261" r:id="R41fcbad5327049b8"/>
    <p:sldId xmlns:r="http://schemas.openxmlformats.org/officeDocument/2006/relationships" id="262" r:id="R9f746d0076394c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335215d844a3f" /><Relationship Type="http://schemas.openxmlformats.org/officeDocument/2006/relationships/slide" Target="/ppt/slides/slide1.xml" Id="R76ec6595cbe64c86" /><Relationship Type="http://schemas.openxmlformats.org/officeDocument/2006/relationships/slide" Target="/ppt/slides/slide2.xml" Id="R56aea7f1ae7b4da0" /><Relationship Type="http://schemas.openxmlformats.org/officeDocument/2006/relationships/slide" Target="/ppt/slides/slide3.xml" Id="Rc509335869044b17" /><Relationship Type="http://schemas.openxmlformats.org/officeDocument/2006/relationships/slide" Target="/ppt/slides/slide4.xml" Id="R0300036a79804c4c" /><Relationship Type="http://schemas.openxmlformats.org/officeDocument/2006/relationships/slide" Target="/ppt/slides/slide5.xml" Id="R38eb827a0da1413b" /><Relationship Type="http://schemas.openxmlformats.org/officeDocument/2006/relationships/slide" Target="/ppt/slides/slide6.xml" Id="R41fcbad5327049b8" /><Relationship Type="http://schemas.openxmlformats.org/officeDocument/2006/relationships/slide" Target="/ppt/slides/slide7.xml" Id="R9f746d0076394c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f5ca2957945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4c0963a874706" /><Relationship Type="http://schemas.openxmlformats.org/officeDocument/2006/relationships/theme" Target="/ppt/slideMasters/theme/theme1.xml" Id="Re41a3152a3f444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24c0963a8747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798ae183d48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30058e70240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cc66bd3a7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4684d0d284f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c4b21e6a34e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d7bee29df49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55fd41f91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DOMBÅS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DOMBÅS HOTELL AS ble etablert [år] og holder til i Dombås.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33 251 720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6 784 265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5 172 627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5 979 938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22 128 794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JANAMARIN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Domaasgrendi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2660 Dombås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10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911 199 289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