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43887d25b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67e5bade14407"/>
  </p:sldMasterIdLst>
  <p:sldIdLst>
    <p:sldId xmlns:r="http://schemas.openxmlformats.org/officeDocument/2006/relationships" id="256" r:id="R76866db619834838"/>
    <p:sldId xmlns:r="http://schemas.openxmlformats.org/officeDocument/2006/relationships" id="257" r:id="Ra711eae9bdb740f4"/>
    <p:sldId xmlns:r="http://schemas.openxmlformats.org/officeDocument/2006/relationships" id="258" r:id="R9738cde7755f44db"/>
    <p:sldId xmlns:r="http://schemas.openxmlformats.org/officeDocument/2006/relationships" id="259" r:id="R3ba588d775424985"/>
    <p:sldId xmlns:r="http://schemas.openxmlformats.org/officeDocument/2006/relationships" id="260" r:id="R23c1e942ec35437f"/>
    <p:sldId xmlns:r="http://schemas.openxmlformats.org/officeDocument/2006/relationships" id="261" r:id="Ra40cde1b224b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67e5bade14407" /><Relationship Type="http://schemas.openxmlformats.org/officeDocument/2006/relationships/slide" Target="/ppt/slides/slide1.xml" Id="R76866db619834838" /><Relationship Type="http://schemas.openxmlformats.org/officeDocument/2006/relationships/slide" Target="/ppt/slides/slide2.xml" Id="Ra711eae9bdb740f4" /><Relationship Type="http://schemas.openxmlformats.org/officeDocument/2006/relationships/slide" Target="/ppt/slides/slide3.xml" Id="R9738cde7755f44db" /><Relationship Type="http://schemas.openxmlformats.org/officeDocument/2006/relationships/slide" Target="/ppt/slides/slide4.xml" Id="R3ba588d775424985" /><Relationship Type="http://schemas.openxmlformats.org/officeDocument/2006/relationships/slide" Target="/ppt/slides/slide5.xml" Id="R23c1e942ec35437f" /><Relationship Type="http://schemas.openxmlformats.org/officeDocument/2006/relationships/slide" Target="/ppt/slides/slide6.xml" Id="Ra40cde1b224b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7b9e58bd0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bf680e174dfa" /><Relationship Type="http://schemas.openxmlformats.org/officeDocument/2006/relationships/theme" Target="/ppt/slideMasters/theme/theme1.xml" Id="R6f1b1e646d85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fbf680e17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e6b43186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ce7c7fb0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dd999e743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2e83acead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52e3fade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c47afa429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