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bc760c4d0e43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7e63287d404dad"/>
  </p:sldMasterIdLst>
  <p:sldIdLst>
    <p:sldId xmlns:r="http://schemas.openxmlformats.org/officeDocument/2006/relationships" id="256" r:id="Rb36adec5613549f1"/>
    <p:sldId xmlns:r="http://schemas.openxmlformats.org/officeDocument/2006/relationships" id="257" r:id="R89a10e2137674438"/>
    <p:sldId xmlns:r="http://schemas.openxmlformats.org/officeDocument/2006/relationships" id="258" r:id="Rc7abc18b1fdb4646"/>
    <p:sldId xmlns:r="http://schemas.openxmlformats.org/officeDocument/2006/relationships" id="259" r:id="Recb1b31a6b974129"/>
    <p:sldId xmlns:r="http://schemas.openxmlformats.org/officeDocument/2006/relationships" id="260" r:id="R13a6222cfdd5426d"/>
    <p:sldId xmlns:r="http://schemas.openxmlformats.org/officeDocument/2006/relationships" id="261" r:id="R085ea50bef3e4bd1"/>
    <p:sldId xmlns:r="http://schemas.openxmlformats.org/officeDocument/2006/relationships" id="262" r:id="R77c24af4f1cb4e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e63287d404dad" /><Relationship Type="http://schemas.openxmlformats.org/officeDocument/2006/relationships/slide" Target="/ppt/slides/slide1.xml" Id="Rb36adec5613549f1" /><Relationship Type="http://schemas.openxmlformats.org/officeDocument/2006/relationships/slide" Target="/ppt/slides/slide2.xml" Id="R89a10e2137674438" /><Relationship Type="http://schemas.openxmlformats.org/officeDocument/2006/relationships/slide" Target="/ppt/slides/slide3.xml" Id="Rc7abc18b1fdb4646" /><Relationship Type="http://schemas.openxmlformats.org/officeDocument/2006/relationships/slide" Target="/ppt/slides/slide4.xml" Id="Recb1b31a6b974129" /><Relationship Type="http://schemas.openxmlformats.org/officeDocument/2006/relationships/slide" Target="/ppt/slides/slide5.xml" Id="R13a6222cfdd5426d" /><Relationship Type="http://schemas.openxmlformats.org/officeDocument/2006/relationships/slide" Target="/ppt/slides/slide6.xml" Id="R085ea50bef3e4bd1" /><Relationship Type="http://schemas.openxmlformats.org/officeDocument/2006/relationships/slide" Target="/ppt/slides/slide7.xml" Id="R77c24af4f1cb4e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da2bd113484c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d895b3eb64540" /><Relationship Type="http://schemas.openxmlformats.org/officeDocument/2006/relationships/theme" Target="/ppt/slideMasters/theme/theme1.xml" Id="Ra493cc4be3764f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bd895b3eb645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1f8c3da694d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96d9ceab646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2cf7de6ba4d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5dda4ccd34e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0246dd5674a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fc315c05e43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836a3c2d94e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CORNELIUSSEN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CORNELIUSSEN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−249 816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6 262 421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172 860 978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173 066 358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MENNE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911 080 141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