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a7439646c94d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c867a015e14780"/>
  </p:sldMasterIdLst>
  <p:sldIdLst>
    <p:sldId xmlns:r="http://schemas.openxmlformats.org/officeDocument/2006/relationships" id="256" r:id="R065be4794e0f4bb0"/>
    <p:sldId xmlns:r="http://schemas.openxmlformats.org/officeDocument/2006/relationships" id="257" r:id="R7337c33a24114efc"/>
    <p:sldId xmlns:r="http://schemas.openxmlformats.org/officeDocument/2006/relationships" id="258" r:id="Rb9102cf5720f4406"/>
    <p:sldId xmlns:r="http://schemas.openxmlformats.org/officeDocument/2006/relationships" id="259" r:id="Rd01ec77873964132"/>
    <p:sldId xmlns:r="http://schemas.openxmlformats.org/officeDocument/2006/relationships" id="260" r:id="Rfec2102323074314"/>
    <p:sldId xmlns:r="http://schemas.openxmlformats.org/officeDocument/2006/relationships" id="261" r:id="Rf94435e287bb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867a015e14780" /><Relationship Type="http://schemas.openxmlformats.org/officeDocument/2006/relationships/slide" Target="/ppt/slides/slide1.xml" Id="R065be4794e0f4bb0" /><Relationship Type="http://schemas.openxmlformats.org/officeDocument/2006/relationships/slide" Target="/ppt/slides/slide2.xml" Id="R7337c33a24114efc" /><Relationship Type="http://schemas.openxmlformats.org/officeDocument/2006/relationships/slide" Target="/ppt/slides/slide3.xml" Id="Rb9102cf5720f4406" /><Relationship Type="http://schemas.openxmlformats.org/officeDocument/2006/relationships/slide" Target="/ppt/slides/slide4.xml" Id="Rd01ec77873964132" /><Relationship Type="http://schemas.openxmlformats.org/officeDocument/2006/relationships/slide" Target="/ppt/slides/slide5.xml" Id="Rfec2102323074314" /><Relationship Type="http://schemas.openxmlformats.org/officeDocument/2006/relationships/slide" Target="/ppt/slides/slide6.xml" Id="Rf94435e287bb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b6d288f64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2f362c4c444b1" /><Relationship Type="http://schemas.openxmlformats.org/officeDocument/2006/relationships/theme" Target="/ppt/slideMasters/theme/theme1.xml" Id="R07c7170a8587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2f362c4c444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ccae8e4c64b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da4c650e44d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5a3f0d264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3a6d7160d4c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0711dc06a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846aab031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CORNELIUSSEN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911 080 141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