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21bf6c727a48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74f39c4eccd42ef"/>
  </p:sldMasterIdLst>
  <p:sldIdLst>
    <p:sldId xmlns:r="http://schemas.openxmlformats.org/officeDocument/2006/relationships" id="256" r:id="Rf79cafeb94984193"/>
    <p:sldId xmlns:r="http://schemas.openxmlformats.org/officeDocument/2006/relationships" id="257" r:id="Rbf3225dd23554f3d"/>
    <p:sldId xmlns:r="http://schemas.openxmlformats.org/officeDocument/2006/relationships" id="258" r:id="Rbcb0b7087b544bb2"/>
    <p:sldId xmlns:r="http://schemas.openxmlformats.org/officeDocument/2006/relationships" id="259" r:id="R4f1c3933a0614bde"/>
    <p:sldId xmlns:r="http://schemas.openxmlformats.org/officeDocument/2006/relationships" id="260" r:id="R0c7abbd5b8e74ce8"/>
    <p:sldId xmlns:r="http://schemas.openxmlformats.org/officeDocument/2006/relationships" id="261" r:id="R5d348fa438ea4d7d"/>
    <p:sldId xmlns:r="http://schemas.openxmlformats.org/officeDocument/2006/relationships" id="262" r:id="Ra96d175effdf42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4f39c4eccd42ef" /><Relationship Type="http://schemas.openxmlformats.org/officeDocument/2006/relationships/slide" Target="/ppt/slides/slide1.xml" Id="Rf79cafeb94984193" /><Relationship Type="http://schemas.openxmlformats.org/officeDocument/2006/relationships/slide" Target="/ppt/slides/slide2.xml" Id="Rbf3225dd23554f3d" /><Relationship Type="http://schemas.openxmlformats.org/officeDocument/2006/relationships/slide" Target="/ppt/slides/slide3.xml" Id="Rbcb0b7087b544bb2" /><Relationship Type="http://schemas.openxmlformats.org/officeDocument/2006/relationships/slide" Target="/ppt/slides/slide4.xml" Id="R4f1c3933a0614bde" /><Relationship Type="http://schemas.openxmlformats.org/officeDocument/2006/relationships/slide" Target="/ppt/slides/slide5.xml" Id="R0c7abbd5b8e74ce8" /><Relationship Type="http://schemas.openxmlformats.org/officeDocument/2006/relationships/slide" Target="/ppt/slides/slide6.xml" Id="R5d348fa438ea4d7d" /><Relationship Type="http://schemas.openxmlformats.org/officeDocument/2006/relationships/slide" Target="/ppt/slides/slide7.xml" Id="Ra96d175effdf42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0b05cc3d314e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1abe047a1444d" /><Relationship Type="http://schemas.openxmlformats.org/officeDocument/2006/relationships/theme" Target="/ppt/slideMasters/theme/theme1.xml" Id="R67624b07eb6b44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f1abe047a144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0fd25a30243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8027ef10542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3d5ebe3a442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629a8722048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661f35a6a46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39a89b84a45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efc02912c4e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CLAUSSEN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CLAUSSEN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CLAUSSEN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CLAUSSEN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CLAUSSEN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CLAUSSEN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6 714 286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28 962 486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31 968 842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CLAUSSEN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CLAUSSEN  –  68,0 %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CLAUSSEN ELDØY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CLAUSSEN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Skuteviksbodene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911 069 822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CLAUSSEN AS</a:t>
            </a:r>
          </a:p>
        </p:txBody>
      </p:sp>
    </p:spTree>
  </p:cSld>
  <p:clrMapOvr>
    <a:masterClrMapping xmlns:a="http://schemas.openxmlformats.org/drawingml/2006/main"/>
  </p:clrMapOvr>
</p:sld>
</file>