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03b0e94ef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7844e1e724a39"/>
  </p:sldMasterIdLst>
  <p:sldIdLst>
    <p:sldId xmlns:r="http://schemas.openxmlformats.org/officeDocument/2006/relationships" id="256" r:id="R39e0dc4b754c4a27"/>
    <p:sldId xmlns:r="http://schemas.openxmlformats.org/officeDocument/2006/relationships" id="257" r:id="R155ae9dc63664354"/>
    <p:sldId xmlns:r="http://schemas.openxmlformats.org/officeDocument/2006/relationships" id="258" r:id="Rf3685d023aae41e8"/>
    <p:sldId xmlns:r="http://schemas.openxmlformats.org/officeDocument/2006/relationships" id="259" r:id="Rd910d195d37f4272"/>
    <p:sldId xmlns:r="http://schemas.openxmlformats.org/officeDocument/2006/relationships" id="260" r:id="R580fa832ca0848a7"/>
    <p:sldId xmlns:r="http://schemas.openxmlformats.org/officeDocument/2006/relationships" id="261" r:id="R431157c1fb13439d"/>
    <p:sldId xmlns:r="http://schemas.openxmlformats.org/officeDocument/2006/relationships" id="262" r:id="R8816cfd3227142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7844e1e724a39" /><Relationship Type="http://schemas.openxmlformats.org/officeDocument/2006/relationships/slide" Target="/ppt/slides/slide1.xml" Id="R39e0dc4b754c4a27" /><Relationship Type="http://schemas.openxmlformats.org/officeDocument/2006/relationships/slide" Target="/ppt/slides/slide2.xml" Id="R155ae9dc63664354" /><Relationship Type="http://schemas.openxmlformats.org/officeDocument/2006/relationships/slide" Target="/ppt/slides/slide3.xml" Id="Rf3685d023aae41e8" /><Relationship Type="http://schemas.openxmlformats.org/officeDocument/2006/relationships/slide" Target="/ppt/slides/slide4.xml" Id="Rd910d195d37f4272" /><Relationship Type="http://schemas.openxmlformats.org/officeDocument/2006/relationships/slide" Target="/ppt/slides/slide5.xml" Id="R580fa832ca0848a7" /><Relationship Type="http://schemas.openxmlformats.org/officeDocument/2006/relationships/slide" Target="/ppt/slides/slide6.xml" Id="R431157c1fb13439d" /><Relationship Type="http://schemas.openxmlformats.org/officeDocument/2006/relationships/slide" Target="/ppt/slides/slide7.xml" Id="R8816cfd3227142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2890aa2a5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2ab969bd94b3c" /><Relationship Type="http://schemas.openxmlformats.org/officeDocument/2006/relationships/theme" Target="/ppt/slideMasters/theme/theme1.xml" Id="R8f25401af1f0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42ab969bd9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a91eaed1a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63429b5a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f8e732d1c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02dfcbd6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4c8ce2b93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411530b0145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c06913125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CARLSEN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CARLSEN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8 277 963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THORMOD DELBEKK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CARLSEN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DSC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Haugsjordet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03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910 996 231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CARLSEN AS</a:t>
            </a:r>
          </a:p>
        </p:txBody>
      </p:sp>
    </p:spTree>
  </p:cSld>
  <p:clrMapOvr>
    <a:masterClrMapping xmlns:a="http://schemas.openxmlformats.org/drawingml/2006/main"/>
  </p:clrMapOvr>
</p:sld>
</file>