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cec7ec93b24c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a365554f31424a"/>
  </p:sldMasterIdLst>
  <p:sldIdLst>
    <p:sldId xmlns:r="http://schemas.openxmlformats.org/officeDocument/2006/relationships" id="256" r:id="Rf6af59a236af472f"/>
    <p:sldId xmlns:r="http://schemas.openxmlformats.org/officeDocument/2006/relationships" id="257" r:id="R27ea3fa9da814909"/>
    <p:sldId xmlns:r="http://schemas.openxmlformats.org/officeDocument/2006/relationships" id="258" r:id="R14d0ca503db941b9"/>
    <p:sldId xmlns:r="http://schemas.openxmlformats.org/officeDocument/2006/relationships" id="259" r:id="Rb9428e171d854ca7"/>
    <p:sldId xmlns:r="http://schemas.openxmlformats.org/officeDocument/2006/relationships" id="260" r:id="R93a46b72e8704ebd"/>
    <p:sldId xmlns:r="http://schemas.openxmlformats.org/officeDocument/2006/relationships" id="261" r:id="Re57a4623b8414cb3"/>
    <p:sldId xmlns:r="http://schemas.openxmlformats.org/officeDocument/2006/relationships" id="262" r:id="Rd2c5a5b185ad43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a365554f31424a" /><Relationship Type="http://schemas.openxmlformats.org/officeDocument/2006/relationships/slide" Target="/ppt/slides/slide1.xml" Id="Rf6af59a236af472f" /><Relationship Type="http://schemas.openxmlformats.org/officeDocument/2006/relationships/slide" Target="/ppt/slides/slide2.xml" Id="R27ea3fa9da814909" /><Relationship Type="http://schemas.openxmlformats.org/officeDocument/2006/relationships/slide" Target="/ppt/slides/slide3.xml" Id="R14d0ca503db941b9" /><Relationship Type="http://schemas.openxmlformats.org/officeDocument/2006/relationships/slide" Target="/ppt/slides/slide4.xml" Id="Rb9428e171d854ca7" /><Relationship Type="http://schemas.openxmlformats.org/officeDocument/2006/relationships/slide" Target="/ppt/slides/slide5.xml" Id="R93a46b72e8704ebd" /><Relationship Type="http://schemas.openxmlformats.org/officeDocument/2006/relationships/slide" Target="/ppt/slides/slide6.xml" Id="Re57a4623b8414cb3" /><Relationship Type="http://schemas.openxmlformats.org/officeDocument/2006/relationships/slide" Target="/ppt/slides/slide7.xml" Id="Rd2c5a5b185ad43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add324991844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7cac8cc0c497b" /><Relationship Type="http://schemas.openxmlformats.org/officeDocument/2006/relationships/theme" Target="/ppt/slideMasters/theme/theme1.xml" Id="R38e9f4c2e4a840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c7cac8cc0c49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f4dec73e34f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2c9c9d3dc4e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1adee84bc48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548ad0f2a44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3cbb871a84d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7cc602f7a49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ca058d48640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SELJORD REKNESKAPS-SERVICE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SELJORD REKNESKAPS-SERVICE AS ble etablert [år] og holder til i Seljord.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22 014 140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4 025 017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3 176 472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5 168 853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11 738 304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ØKONOMIBISTAND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OMTVEIT HOLDING AS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Nyveg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3840 Seljord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05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910 861 360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