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ec5221004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a10aabc524e4c"/>
  </p:sldMasterIdLst>
  <p:sldIdLst>
    <p:sldId xmlns:r="http://schemas.openxmlformats.org/officeDocument/2006/relationships" id="256" r:id="R3ecefaf3c7e944d8"/>
    <p:sldId xmlns:r="http://schemas.openxmlformats.org/officeDocument/2006/relationships" id="257" r:id="R30581daf4b834e8e"/>
    <p:sldId xmlns:r="http://schemas.openxmlformats.org/officeDocument/2006/relationships" id="258" r:id="Re635121d83854e82"/>
    <p:sldId xmlns:r="http://schemas.openxmlformats.org/officeDocument/2006/relationships" id="259" r:id="Rd31db2429e3241db"/>
    <p:sldId xmlns:r="http://schemas.openxmlformats.org/officeDocument/2006/relationships" id="260" r:id="R4904e41748b04f4e"/>
    <p:sldId xmlns:r="http://schemas.openxmlformats.org/officeDocument/2006/relationships" id="261" r:id="Ra8ae15a4c00247cc"/>
    <p:sldId xmlns:r="http://schemas.openxmlformats.org/officeDocument/2006/relationships" id="262" r:id="R90107a665bf5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a10aabc524e4c" /><Relationship Type="http://schemas.openxmlformats.org/officeDocument/2006/relationships/slide" Target="/ppt/slides/slide1.xml" Id="R3ecefaf3c7e944d8" /><Relationship Type="http://schemas.openxmlformats.org/officeDocument/2006/relationships/slide" Target="/ppt/slides/slide2.xml" Id="R30581daf4b834e8e" /><Relationship Type="http://schemas.openxmlformats.org/officeDocument/2006/relationships/slide" Target="/ppt/slides/slide3.xml" Id="Re635121d83854e82" /><Relationship Type="http://schemas.openxmlformats.org/officeDocument/2006/relationships/slide" Target="/ppt/slides/slide4.xml" Id="Rd31db2429e3241db" /><Relationship Type="http://schemas.openxmlformats.org/officeDocument/2006/relationships/slide" Target="/ppt/slides/slide5.xml" Id="R4904e41748b04f4e" /><Relationship Type="http://schemas.openxmlformats.org/officeDocument/2006/relationships/slide" Target="/ppt/slides/slide6.xml" Id="Ra8ae15a4c00247cc" /><Relationship Type="http://schemas.openxmlformats.org/officeDocument/2006/relationships/slide" Target="/ppt/slides/slide7.xml" Id="R90107a665bf5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3e3d6fb93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52944a7142e7" /><Relationship Type="http://schemas.openxmlformats.org/officeDocument/2006/relationships/theme" Target="/ppt/slideMasters/theme/theme1.xml" Id="Rb3b532654476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952944a71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d63c9814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0d47d38a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2694f15c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8548fc7f7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e57e15cd7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51ae43b3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ec1e55370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15 853 624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21 837 157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BREDE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910 791 397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AS</a:t>
            </a:r>
          </a:p>
        </p:txBody>
      </p:sp>
    </p:spTree>
  </p:cSld>
  <p:clrMapOvr>
    <a:masterClrMapping xmlns:a="http://schemas.openxmlformats.org/drawingml/2006/main"/>
  </p:clrMapOvr>
</p:sld>
</file>