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f28bef43eb49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57d01a26364426"/>
  </p:sldMasterIdLst>
  <p:sldIdLst>
    <p:sldId xmlns:r="http://schemas.openxmlformats.org/officeDocument/2006/relationships" id="256" r:id="R463262aaf3cf4ce7"/>
    <p:sldId xmlns:r="http://schemas.openxmlformats.org/officeDocument/2006/relationships" id="257" r:id="R3856b5a5be1647ea"/>
    <p:sldId xmlns:r="http://schemas.openxmlformats.org/officeDocument/2006/relationships" id="258" r:id="R2cb0cf482ff241f6"/>
    <p:sldId xmlns:r="http://schemas.openxmlformats.org/officeDocument/2006/relationships" id="259" r:id="R3daf99e0974f444f"/>
    <p:sldId xmlns:r="http://schemas.openxmlformats.org/officeDocument/2006/relationships" id="260" r:id="R2e0b2d1e94904df7"/>
    <p:sldId xmlns:r="http://schemas.openxmlformats.org/officeDocument/2006/relationships" id="261" r:id="Rc9666ed93d5a44ef"/>
    <p:sldId xmlns:r="http://schemas.openxmlformats.org/officeDocument/2006/relationships" id="262" r:id="Rb8eb1801899c44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7d01a26364426" /><Relationship Type="http://schemas.openxmlformats.org/officeDocument/2006/relationships/slide" Target="/ppt/slides/slide1.xml" Id="R463262aaf3cf4ce7" /><Relationship Type="http://schemas.openxmlformats.org/officeDocument/2006/relationships/slide" Target="/ppt/slides/slide2.xml" Id="R3856b5a5be1647ea" /><Relationship Type="http://schemas.openxmlformats.org/officeDocument/2006/relationships/slide" Target="/ppt/slides/slide3.xml" Id="R2cb0cf482ff241f6" /><Relationship Type="http://schemas.openxmlformats.org/officeDocument/2006/relationships/slide" Target="/ppt/slides/slide4.xml" Id="R3daf99e0974f444f" /><Relationship Type="http://schemas.openxmlformats.org/officeDocument/2006/relationships/slide" Target="/ppt/slides/slide5.xml" Id="R2e0b2d1e94904df7" /><Relationship Type="http://schemas.openxmlformats.org/officeDocument/2006/relationships/slide" Target="/ppt/slides/slide6.xml" Id="Rc9666ed93d5a44ef" /><Relationship Type="http://schemas.openxmlformats.org/officeDocument/2006/relationships/slide" Target="/ppt/slides/slide7.xml" Id="Rb8eb1801899c44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2aa9d53fc4a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2221e41c9496b" /><Relationship Type="http://schemas.openxmlformats.org/officeDocument/2006/relationships/theme" Target="/ppt/slideMasters/theme/theme1.xml" Id="R0243cc8356c64c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92221e41c949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259b72a0b46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46708ca2941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3f88c780f40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38ba92d474e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fb3f8705c40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6906fa8974f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05f46f96445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BREDESEN OPSET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AS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5 513 180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−1 102 238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−1 099 337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15 853 624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21 837 157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 BREDESEN OPSET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94 71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910 791 397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AS</a:t>
            </a:r>
          </a:p>
        </p:txBody>
      </p:sp>
    </p:spTree>
  </p:cSld>
  <p:clrMapOvr>
    <a:masterClrMapping xmlns:a="http://schemas.openxmlformats.org/drawingml/2006/main"/>
  </p:clrMapOvr>
</p:sld>
</file>