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954069a40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8f55bd2c14d6c"/>
  </p:sldMasterIdLst>
  <p:sldIdLst>
    <p:sldId xmlns:r="http://schemas.openxmlformats.org/officeDocument/2006/relationships" id="256" r:id="R6d2da40e8cf648ce"/>
    <p:sldId xmlns:r="http://schemas.openxmlformats.org/officeDocument/2006/relationships" id="257" r:id="R51323d8748a54dac"/>
    <p:sldId xmlns:r="http://schemas.openxmlformats.org/officeDocument/2006/relationships" id="258" r:id="R40892453c03f4080"/>
    <p:sldId xmlns:r="http://schemas.openxmlformats.org/officeDocument/2006/relationships" id="259" r:id="R2359ff485a4249a8"/>
    <p:sldId xmlns:r="http://schemas.openxmlformats.org/officeDocument/2006/relationships" id="260" r:id="R60624eb11970478f"/>
    <p:sldId xmlns:r="http://schemas.openxmlformats.org/officeDocument/2006/relationships" id="261" r:id="R14d68e32fd5e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8f55bd2c14d6c" /><Relationship Type="http://schemas.openxmlformats.org/officeDocument/2006/relationships/slide" Target="/ppt/slides/slide1.xml" Id="R6d2da40e8cf648ce" /><Relationship Type="http://schemas.openxmlformats.org/officeDocument/2006/relationships/slide" Target="/ppt/slides/slide2.xml" Id="R51323d8748a54dac" /><Relationship Type="http://schemas.openxmlformats.org/officeDocument/2006/relationships/slide" Target="/ppt/slides/slide3.xml" Id="R40892453c03f4080" /><Relationship Type="http://schemas.openxmlformats.org/officeDocument/2006/relationships/slide" Target="/ppt/slides/slide4.xml" Id="R2359ff485a4249a8" /><Relationship Type="http://schemas.openxmlformats.org/officeDocument/2006/relationships/slide" Target="/ppt/slides/slide5.xml" Id="R60624eb11970478f" /><Relationship Type="http://schemas.openxmlformats.org/officeDocument/2006/relationships/slide" Target="/ppt/slides/slide6.xml" Id="R14d68e32fd5e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f77ae51ea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884e1f376490b" /><Relationship Type="http://schemas.openxmlformats.org/officeDocument/2006/relationships/theme" Target="/ppt/slideMasters/theme/theme1.xml" Id="R5fc72ae8774c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884e1f376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f5642f6e0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2ac18be87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f46f14116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58727e77f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9bc23bfbe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6c42243d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