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62fcc8ba3b44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52261b7ee04251"/>
  </p:sldMasterIdLst>
  <p:sldIdLst>
    <p:sldId xmlns:r="http://schemas.openxmlformats.org/officeDocument/2006/relationships" id="256" r:id="R22405244feb94ba1"/>
    <p:sldId xmlns:r="http://schemas.openxmlformats.org/officeDocument/2006/relationships" id="257" r:id="R19e3055d47984fb3"/>
    <p:sldId xmlns:r="http://schemas.openxmlformats.org/officeDocument/2006/relationships" id="258" r:id="R243d0cf38b7a48f2"/>
    <p:sldId xmlns:r="http://schemas.openxmlformats.org/officeDocument/2006/relationships" id="259" r:id="Rb46aabf71aad4159"/>
    <p:sldId xmlns:r="http://schemas.openxmlformats.org/officeDocument/2006/relationships" id="260" r:id="Rb4a489beb7e04292"/>
    <p:sldId xmlns:r="http://schemas.openxmlformats.org/officeDocument/2006/relationships" id="261" r:id="R9bcb7519d91d401b"/>
    <p:sldId xmlns:r="http://schemas.openxmlformats.org/officeDocument/2006/relationships" id="262" r:id="R3e1440d78713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2261b7ee04251" /><Relationship Type="http://schemas.openxmlformats.org/officeDocument/2006/relationships/slide" Target="/ppt/slides/slide1.xml" Id="R22405244feb94ba1" /><Relationship Type="http://schemas.openxmlformats.org/officeDocument/2006/relationships/slide" Target="/ppt/slides/slide2.xml" Id="R19e3055d47984fb3" /><Relationship Type="http://schemas.openxmlformats.org/officeDocument/2006/relationships/slide" Target="/ppt/slides/slide3.xml" Id="R243d0cf38b7a48f2" /><Relationship Type="http://schemas.openxmlformats.org/officeDocument/2006/relationships/slide" Target="/ppt/slides/slide4.xml" Id="Rb46aabf71aad4159" /><Relationship Type="http://schemas.openxmlformats.org/officeDocument/2006/relationships/slide" Target="/ppt/slides/slide5.xml" Id="Rb4a489beb7e04292" /><Relationship Type="http://schemas.openxmlformats.org/officeDocument/2006/relationships/slide" Target="/ppt/slides/slide6.xml" Id="R9bcb7519d91d401b" /><Relationship Type="http://schemas.openxmlformats.org/officeDocument/2006/relationships/slide" Target="/ppt/slides/slide7.xml" Id="R3e1440d78713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91dc26215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fd608dce64ab9" /><Relationship Type="http://schemas.openxmlformats.org/officeDocument/2006/relationships/theme" Target="/ppt/slideMasters/theme/theme1.xml" Id="R565bf8500ddb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fd608dce6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cd25a009741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4c791d9bb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9ba40b28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6273a2a57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c59a85970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8d48e834f48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a06a1dd944a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FRAMNESSENTERET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FRAMNESSENTERET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978 757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SCHOU TROGSTAD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Ivar Schou Trogstad, Thueveien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29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ivar@framnessenteret.no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910 671 073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