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f850fd89484d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4fee79eeb2400c"/>
  </p:sldMasterIdLst>
  <p:sldIdLst>
    <p:sldId xmlns:r="http://schemas.openxmlformats.org/officeDocument/2006/relationships" id="256" r:id="R49850d314fb745cf"/>
    <p:sldId xmlns:r="http://schemas.openxmlformats.org/officeDocument/2006/relationships" id="257" r:id="R1332b3552da44d5a"/>
    <p:sldId xmlns:r="http://schemas.openxmlformats.org/officeDocument/2006/relationships" id="258" r:id="R57dfcb1b36804b54"/>
    <p:sldId xmlns:r="http://schemas.openxmlformats.org/officeDocument/2006/relationships" id="259" r:id="R611f36d9c6f447a3"/>
    <p:sldId xmlns:r="http://schemas.openxmlformats.org/officeDocument/2006/relationships" id="260" r:id="Ra460ec286cc74986"/>
    <p:sldId xmlns:r="http://schemas.openxmlformats.org/officeDocument/2006/relationships" id="261" r:id="Rf3b3cf6d29a54a13"/>
    <p:sldId xmlns:r="http://schemas.openxmlformats.org/officeDocument/2006/relationships" id="262" r:id="R9a7e1518fe104c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4fee79eeb2400c" /><Relationship Type="http://schemas.openxmlformats.org/officeDocument/2006/relationships/slide" Target="/ppt/slides/slide1.xml" Id="R49850d314fb745cf" /><Relationship Type="http://schemas.openxmlformats.org/officeDocument/2006/relationships/slide" Target="/ppt/slides/slide2.xml" Id="R1332b3552da44d5a" /><Relationship Type="http://schemas.openxmlformats.org/officeDocument/2006/relationships/slide" Target="/ppt/slides/slide3.xml" Id="R57dfcb1b36804b54" /><Relationship Type="http://schemas.openxmlformats.org/officeDocument/2006/relationships/slide" Target="/ppt/slides/slide4.xml" Id="R611f36d9c6f447a3" /><Relationship Type="http://schemas.openxmlformats.org/officeDocument/2006/relationships/slide" Target="/ppt/slides/slide5.xml" Id="Ra460ec286cc74986" /><Relationship Type="http://schemas.openxmlformats.org/officeDocument/2006/relationships/slide" Target="/ppt/slides/slide6.xml" Id="Rf3b3cf6d29a54a13" /><Relationship Type="http://schemas.openxmlformats.org/officeDocument/2006/relationships/slide" Target="/ppt/slides/slide7.xml" Id="R9a7e1518fe104c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0eaff452274d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60ce8f51e4645" /><Relationship Type="http://schemas.openxmlformats.org/officeDocument/2006/relationships/theme" Target="/ppt/slideMasters/theme/theme1.xml" Id="R424bc199d21449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660ce8f51e46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acacf10164d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4c8752cd44b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5a6f7af6742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9f1b7910345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d5183bc9f41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a15fa454a43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7073ff2a74a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BETONGINDUSTRI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BETONGINDUSTRI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BETONGINDUSTRI ble etablert [år] og holder til i Modalen.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BETONGINDUSTRI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BETONGINDUSTRI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BETONGINDUSTRI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30 113 786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1 862 255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2 477 178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25 727 382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36 745 394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BETONGINDUSTRI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NYGARD  –  34,6 %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EIDSNES  –  29,2 %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NYGARD  –  15,4 %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BJARTE NYGARD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ARILD STEINSLAND  –  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GRETE NYGÅRD KVÅLE  –  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BETONGINDUSTRI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Otterstad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5729 Modalen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59 98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asbetong@online.no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910 564 196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BETONGINDUSTRI</a:t>
            </a:r>
          </a:p>
        </p:txBody>
      </p:sp>
    </p:spTree>
  </p:cSld>
  <p:clrMapOvr>
    <a:masterClrMapping xmlns:a="http://schemas.openxmlformats.org/drawingml/2006/main"/>
  </p:clrMapOvr>
</p:sld>
</file>