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fddd53382242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4a170b7bcb43f1"/>
  </p:sldMasterIdLst>
  <p:sldIdLst>
    <p:sldId xmlns:r="http://schemas.openxmlformats.org/officeDocument/2006/relationships" id="256" r:id="R52df788a29ac4c91"/>
    <p:sldId xmlns:r="http://schemas.openxmlformats.org/officeDocument/2006/relationships" id="257" r:id="Ra162a2bf929b472f"/>
    <p:sldId xmlns:r="http://schemas.openxmlformats.org/officeDocument/2006/relationships" id="258" r:id="Radf7612e053944da"/>
    <p:sldId xmlns:r="http://schemas.openxmlformats.org/officeDocument/2006/relationships" id="259" r:id="R12cb69b1b56749f8"/>
    <p:sldId xmlns:r="http://schemas.openxmlformats.org/officeDocument/2006/relationships" id="260" r:id="Re4e2129ff44a45e4"/>
    <p:sldId xmlns:r="http://schemas.openxmlformats.org/officeDocument/2006/relationships" id="261" r:id="R0d3798e087ad4db8"/>
    <p:sldId xmlns:r="http://schemas.openxmlformats.org/officeDocument/2006/relationships" id="262" r:id="R8a66b3590b0243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4a170b7bcb43f1" /><Relationship Type="http://schemas.openxmlformats.org/officeDocument/2006/relationships/slide" Target="/ppt/slides/slide1.xml" Id="R52df788a29ac4c91" /><Relationship Type="http://schemas.openxmlformats.org/officeDocument/2006/relationships/slide" Target="/ppt/slides/slide2.xml" Id="Ra162a2bf929b472f" /><Relationship Type="http://schemas.openxmlformats.org/officeDocument/2006/relationships/slide" Target="/ppt/slides/slide3.xml" Id="Radf7612e053944da" /><Relationship Type="http://schemas.openxmlformats.org/officeDocument/2006/relationships/slide" Target="/ppt/slides/slide4.xml" Id="R12cb69b1b56749f8" /><Relationship Type="http://schemas.openxmlformats.org/officeDocument/2006/relationships/slide" Target="/ppt/slides/slide5.xml" Id="Re4e2129ff44a45e4" /><Relationship Type="http://schemas.openxmlformats.org/officeDocument/2006/relationships/slide" Target="/ppt/slides/slide6.xml" Id="R0d3798e087ad4db8" /><Relationship Type="http://schemas.openxmlformats.org/officeDocument/2006/relationships/slide" Target="/ppt/slides/slide7.xml" Id="R8a66b3590b0243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ff27d06c7644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c4beacc664005" /><Relationship Type="http://schemas.openxmlformats.org/officeDocument/2006/relationships/theme" Target="/ppt/slideMasters/theme/theme1.xml" Id="R172c4f7e127f49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5c4beacc6640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067b4c6d949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f3b49703049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fc95cba9e4c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1c0f0b71548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75587bd4249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dfc17a1454b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627adba2c40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 BERGSENG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BERGSENG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BERGSENG &amp; CO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BERGSENG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BERGSENG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BERGSENG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29 637 826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12 654 204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21 355 111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75 929 973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224 676 425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BERGSENG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BERGSENG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BERGSENG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BERGSENG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24 88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910 532 723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BERGSENG &amp; CO AS</a:t>
            </a:r>
          </a:p>
        </p:txBody>
      </p:sp>
    </p:spTree>
  </p:cSld>
  <p:clrMapOvr>
    <a:masterClrMapping xmlns:a="http://schemas.openxmlformats.org/drawingml/2006/main"/>
  </p:clrMapOvr>
</p:sld>
</file>