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3a855dfa23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7b706698c04be2"/>
  </p:sldMasterIdLst>
  <p:sldIdLst>
    <p:sldId xmlns:r="http://schemas.openxmlformats.org/officeDocument/2006/relationships" id="256" r:id="R0069dac3595c4ef8"/>
    <p:sldId xmlns:r="http://schemas.openxmlformats.org/officeDocument/2006/relationships" id="257" r:id="R816b991d98c04c71"/>
    <p:sldId xmlns:r="http://schemas.openxmlformats.org/officeDocument/2006/relationships" id="258" r:id="R2e37d37d0efd4114"/>
    <p:sldId xmlns:r="http://schemas.openxmlformats.org/officeDocument/2006/relationships" id="259" r:id="Rcd82894959b24d57"/>
    <p:sldId xmlns:r="http://schemas.openxmlformats.org/officeDocument/2006/relationships" id="260" r:id="Rb67b1ada37f84ef4"/>
    <p:sldId xmlns:r="http://schemas.openxmlformats.org/officeDocument/2006/relationships" id="261" r:id="Ra0cb6d57151e4209"/>
    <p:sldId xmlns:r="http://schemas.openxmlformats.org/officeDocument/2006/relationships" id="262" r:id="Ra3b3f4244e4e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7b706698c04be2" /><Relationship Type="http://schemas.openxmlformats.org/officeDocument/2006/relationships/slide" Target="/ppt/slides/slide1.xml" Id="R0069dac3595c4ef8" /><Relationship Type="http://schemas.openxmlformats.org/officeDocument/2006/relationships/slide" Target="/ppt/slides/slide2.xml" Id="R816b991d98c04c71" /><Relationship Type="http://schemas.openxmlformats.org/officeDocument/2006/relationships/slide" Target="/ppt/slides/slide3.xml" Id="R2e37d37d0efd4114" /><Relationship Type="http://schemas.openxmlformats.org/officeDocument/2006/relationships/slide" Target="/ppt/slides/slide4.xml" Id="Rcd82894959b24d57" /><Relationship Type="http://schemas.openxmlformats.org/officeDocument/2006/relationships/slide" Target="/ppt/slides/slide5.xml" Id="Rb67b1ada37f84ef4" /><Relationship Type="http://schemas.openxmlformats.org/officeDocument/2006/relationships/slide" Target="/ppt/slides/slide6.xml" Id="Ra0cb6d57151e4209" /><Relationship Type="http://schemas.openxmlformats.org/officeDocument/2006/relationships/slide" Target="/ppt/slides/slide7.xml" Id="Ra3b3f4244e4e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826783c77443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5bd3c74bc47cf" /><Relationship Type="http://schemas.openxmlformats.org/officeDocument/2006/relationships/theme" Target="/ppt/slideMasters/theme/theme1.xml" Id="R52984612b43f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65bd3c74bc47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30f3fb9f443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02fda4b7242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75afcebae04f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f17422a964b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d3e2f55cd46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782b95caa4c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1c47b841c4e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Bachke &amp; Co.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Bachke &amp; Co. A/S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33 470 088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4 270 176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4 617 202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78 001 374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164 011 825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FALKHØ AS  –  47,7 %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EIENDOM AS  –  18,8 %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MERITORIUS AS  –  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&amp; F BACHKE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BACHKE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 FREDRIK HJELM-HANSEN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99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firmapost@bachke.no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www.bachke.no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910 518 488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Bachke &amp; Co. A/S</a:t>
            </a:r>
          </a:p>
        </p:txBody>
      </p:sp>
    </p:spTree>
  </p:cSld>
  <p:clrMapOvr>
    <a:masterClrMapping xmlns:a="http://schemas.openxmlformats.org/drawingml/2006/main"/>
  </p:clrMapOvr>
</p:sld>
</file>