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30de28eb9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7ab3eb39246cb"/>
  </p:sldMasterIdLst>
  <p:sldIdLst>
    <p:sldId xmlns:r="http://schemas.openxmlformats.org/officeDocument/2006/relationships" id="256" r:id="R5313a7f8bfca4e69"/>
    <p:sldId xmlns:r="http://schemas.openxmlformats.org/officeDocument/2006/relationships" id="257" r:id="R931119735e3b4cdf"/>
    <p:sldId xmlns:r="http://schemas.openxmlformats.org/officeDocument/2006/relationships" id="258" r:id="R37e75f20be0b4817"/>
    <p:sldId xmlns:r="http://schemas.openxmlformats.org/officeDocument/2006/relationships" id="259" r:id="R0deaea3163554eb6"/>
    <p:sldId xmlns:r="http://schemas.openxmlformats.org/officeDocument/2006/relationships" id="260" r:id="R98e7890cbee249b4"/>
    <p:sldId xmlns:r="http://schemas.openxmlformats.org/officeDocument/2006/relationships" id="261" r:id="R12026d12908f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7ab3eb39246cb" /><Relationship Type="http://schemas.openxmlformats.org/officeDocument/2006/relationships/slide" Target="/ppt/slides/slide1.xml" Id="R5313a7f8bfca4e69" /><Relationship Type="http://schemas.openxmlformats.org/officeDocument/2006/relationships/slide" Target="/ppt/slides/slide2.xml" Id="R931119735e3b4cdf" /><Relationship Type="http://schemas.openxmlformats.org/officeDocument/2006/relationships/slide" Target="/ppt/slides/slide3.xml" Id="R37e75f20be0b4817" /><Relationship Type="http://schemas.openxmlformats.org/officeDocument/2006/relationships/slide" Target="/ppt/slides/slide4.xml" Id="R0deaea3163554eb6" /><Relationship Type="http://schemas.openxmlformats.org/officeDocument/2006/relationships/slide" Target="/ppt/slides/slide5.xml" Id="R98e7890cbee249b4" /><Relationship Type="http://schemas.openxmlformats.org/officeDocument/2006/relationships/slide" Target="/ppt/slides/slide6.xml" Id="R12026d12908f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2e5761513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305c084f4b2f" /><Relationship Type="http://schemas.openxmlformats.org/officeDocument/2006/relationships/theme" Target="/ppt/slideMasters/theme/theme1.xml" Id="Rd12157fc4c13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7305c084f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2971af1f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ae8729cf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3835a5ecc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dec8adf42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b779bc2d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b92b293d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Bachke &amp; Co.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910 518 488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