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d8cacb51441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ec5b01d0646c0"/>
  </p:sldMasterIdLst>
  <p:sldIdLst>
    <p:sldId xmlns:r="http://schemas.openxmlformats.org/officeDocument/2006/relationships" id="256" r:id="Rc6f6b0b5a9274e35"/>
    <p:sldId xmlns:r="http://schemas.openxmlformats.org/officeDocument/2006/relationships" id="257" r:id="Ref8dd39663e74e05"/>
    <p:sldId xmlns:r="http://schemas.openxmlformats.org/officeDocument/2006/relationships" id="258" r:id="R79fd5154cf6f415f"/>
    <p:sldId xmlns:r="http://schemas.openxmlformats.org/officeDocument/2006/relationships" id="259" r:id="R96862990fd8f4aa2"/>
    <p:sldId xmlns:r="http://schemas.openxmlformats.org/officeDocument/2006/relationships" id="260" r:id="R828533f69b5a4e55"/>
    <p:sldId xmlns:r="http://schemas.openxmlformats.org/officeDocument/2006/relationships" id="261" r:id="Refe75dcf68b6453e"/>
    <p:sldId xmlns:r="http://schemas.openxmlformats.org/officeDocument/2006/relationships" id="262" r:id="Ra1cccbf0cd77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ec5b01d0646c0" /><Relationship Type="http://schemas.openxmlformats.org/officeDocument/2006/relationships/slide" Target="/ppt/slides/slide1.xml" Id="Rc6f6b0b5a9274e35" /><Relationship Type="http://schemas.openxmlformats.org/officeDocument/2006/relationships/slide" Target="/ppt/slides/slide2.xml" Id="Ref8dd39663e74e05" /><Relationship Type="http://schemas.openxmlformats.org/officeDocument/2006/relationships/slide" Target="/ppt/slides/slide3.xml" Id="R79fd5154cf6f415f" /><Relationship Type="http://schemas.openxmlformats.org/officeDocument/2006/relationships/slide" Target="/ppt/slides/slide4.xml" Id="R96862990fd8f4aa2" /><Relationship Type="http://schemas.openxmlformats.org/officeDocument/2006/relationships/slide" Target="/ppt/slides/slide5.xml" Id="R828533f69b5a4e55" /><Relationship Type="http://schemas.openxmlformats.org/officeDocument/2006/relationships/slide" Target="/ppt/slides/slide6.xml" Id="Refe75dcf68b6453e" /><Relationship Type="http://schemas.openxmlformats.org/officeDocument/2006/relationships/slide" Target="/ppt/slides/slide7.xml" Id="Ra1cccbf0cd77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adcffd75dc46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289a898d54ef0" /><Relationship Type="http://schemas.openxmlformats.org/officeDocument/2006/relationships/theme" Target="/ppt/slideMasters/theme/theme1.xml" Id="R995ea394ed41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289a898d5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665809184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33f875d11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300885bb04b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2ce677bb640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5e466e3ab42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72a6a545d49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fb157424a4a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BW LNG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LNG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422 215 000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104 527 000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140 902 000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310 136 000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573 703 000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LR2 PTE. LTD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21 16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oslo.corp@bw-group.com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www.bw-group.com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910 517 694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BW LNG AS</a:t>
            </a:r>
          </a:p>
        </p:txBody>
      </p:sp>
    </p:spTree>
  </p:cSld>
  <p:clrMapOvr>
    <a:masterClrMapping xmlns:a="http://schemas.openxmlformats.org/drawingml/2006/main"/>
  </p:clrMapOvr>
</p:sld>
</file>