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18b44ce3446498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b87990c23fe428f"/>
  </p:sldMasterIdLst>
  <p:sldIdLst>
    <p:sldId xmlns:r="http://schemas.openxmlformats.org/officeDocument/2006/relationships" id="256" r:id="Rb33308d09da4462b"/>
    <p:sldId xmlns:r="http://schemas.openxmlformats.org/officeDocument/2006/relationships" id="257" r:id="Rfdbcc814f4c84f1a"/>
    <p:sldId xmlns:r="http://schemas.openxmlformats.org/officeDocument/2006/relationships" id="258" r:id="R53da36ab60bf4eb0"/>
    <p:sldId xmlns:r="http://schemas.openxmlformats.org/officeDocument/2006/relationships" id="259" r:id="R84f6d529440b4f71"/>
    <p:sldId xmlns:r="http://schemas.openxmlformats.org/officeDocument/2006/relationships" id="260" r:id="R38d7889e99bb4dc5"/>
    <p:sldId xmlns:r="http://schemas.openxmlformats.org/officeDocument/2006/relationships" id="261" r:id="Rae1fee22096a4797"/>
    <p:sldId xmlns:r="http://schemas.openxmlformats.org/officeDocument/2006/relationships" id="262" r:id="R60321118f7574ad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b87990c23fe428f" /><Relationship Type="http://schemas.openxmlformats.org/officeDocument/2006/relationships/slide" Target="/ppt/slides/slide1.xml" Id="Rb33308d09da4462b" /><Relationship Type="http://schemas.openxmlformats.org/officeDocument/2006/relationships/slide" Target="/ppt/slides/slide2.xml" Id="Rfdbcc814f4c84f1a" /><Relationship Type="http://schemas.openxmlformats.org/officeDocument/2006/relationships/slide" Target="/ppt/slides/slide3.xml" Id="R53da36ab60bf4eb0" /><Relationship Type="http://schemas.openxmlformats.org/officeDocument/2006/relationships/slide" Target="/ppt/slides/slide4.xml" Id="R84f6d529440b4f71" /><Relationship Type="http://schemas.openxmlformats.org/officeDocument/2006/relationships/slide" Target="/ppt/slides/slide5.xml" Id="R38d7889e99bb4dc5" /><Relationship Type="http://schemas.openxmlformats.org/officeDocument/2006/relationships/slide" Target="/ppt/slides/slide6.xml" Id="Rae1fee22096a4797" /><Relationship Type="http://schemas.openxmlformats.org/officeDocument/2006/relationships/slide" Target="/ppt/slides/slide7.xml" Id="R60321118f7574ad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4afbc923f41425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adbb7964d1410c" /><Relationship Type="http://schemas.openxmlformats.org/officeDocument/2006/relationships/theme" Target="/ppt/slideMasters/theme/theme1.xml" Id="R529f8a1428394f3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3adbb7964d1410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57a542ebc043e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1e5c5c4703436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7b4e6a1ff644a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6a4497e8114c5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876c57c519435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3ebd4e3c3a48a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73a14349964fa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AHLSELL NORGE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AHLSELL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AHLSELL NORGE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AHLSELL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AHLSELL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AHLSELL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8 058 628 611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368 821 349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251 045 193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1 638 193 114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4 803 986 897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AHLSELL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AHLSELL AB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AHLSELL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Alf Bjerckes vei 22B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0582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40 00 44 88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www.ahlsell.no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910 478 656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AHLSELL NORGE AS</a:t>
            </a:r>
          </a:p>
        </p:txBody>
      </p:sp>
    </p:spTree>
  </p:cSld>
  <p:clrMapOvr>
    <a:masterClrMapping xmlns:a="http://schemas.openxmlformats.org/drawingml/2006/main"/>
  </p:clrMapOvr>
</p:sld>
</file>