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5d6b5e898540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033844f39b45f8"/>
  </p:sldMasterIdLst>
  <p:sldIdLst>
    <p:sldId xmlns:r="http://schemas.openxmlformats.org/officeDocument/2006/relationships" id="256" r:id="R3fb71867f88642b3"/>
    <p:sldId xmlns:r="http://schemas.openxmlformats.org/officeDocument/2006/relationships" id="257" r:id="R9f16f92172514c85"/>
    <p:sldId xmlns:r="http://schemas.openxmlformats.org/officeDocument/2006/relationships" id="258" r:id="R77cf63fae4744459"/>
    <p:sldId xmlns:r="http://schemas.openxmlformats.org/officeDocument/2006/relationships" id="259" r:id="R0212d9f754d04100"/>
    <p:sldId xmlns:r="http://schemas.openxmlformats.org/officeDocument/2006/relationships" id="260" r:id="Rde032139980f4d3b"/>
    <p:sldId xmlns:r="http://schemas.openxmlformats.org/officeDocument/2006/relationships" id="261" r:id="Rfeafc016606e480e"/>
    <p:sldId xmlns:r="http://schemas.openxmlformats.org/officeDocument/2006/relationships" id="262" r:id="R4ca674c795a349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033844f39b45f8" /><Relationship Type="http://schemas.openxmlformats.org/officeDocument/2006/relationships/slide" Target="/ppt/slides/slide1.xml" Id="R3fb71867f88642b3" /><Relationship Type="http://schemas.openxmlformats.org/officeDocument/2006/relationships/slide" Target="/ppt/slides/slide2.xml" Id="R9f16f92172514c85" /><Relationship Type="http://schemas.openxmlformats.org/officeDocument/2006/relationships/slide" Target="/ppt/slides/slide3.xml" Id="R77cf63fae4744459" /><Relationship Type="http://schemas.openxmlformats.org/officeDocument/2006/relationships/slide" Target="/ppt/slides/slide4.xml" Id="R0212d9f754d04100" /><Relationship Type="http://schemas.openxmlformats.org/officeDocument/2006/relationships/slide" Target="/ppt/slides/slide5.xml" Id="Rde032139980f4d3b" /><Relationship Type="http://schemas.openxmlformats.org/officeDocument/2006/relationships/slide" Target="/ppt/slides/slide6.xml" Id="Rfeafc016606e480e" /><Relationship Type="http://schemas.openxmlformats.org/officeDocument/2006/relationships/slide" Target="/ppt/slides/slide7.xml" Id="R4ca674c795a349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5ef816b0ea41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e4e34daeb4baf" /><Relationship Type="http://schemas.openxmlformats.org/officeDocument/2006/relationships/theme" Target="/ppt/slideMasters/theme/theme1.xml" Id="Re7a7cd59eef341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9e4e34daeb4b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c682221264a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dfd36f2a545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1c06de32f44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b46c911c046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d91aee8304f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b0b13341849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6d6f9b9134e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BEISFJORD SEMENTVAREFABRIKK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BEISFJORD SEMENTVAREFABRIKK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BEISFJORD SEMENTVAREFABRIKK AS ble etablert [år] og holder til i Beisfjord.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BEISFJORD SEMENTVAREFABRIKK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BEISFJORD SEMENTVAREFABRIKK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BEISFJORD SEMENTVAREFABRIKK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33 834 580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−1 279 725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−1 351 414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44 637 561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59 843 310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BEISFJORD SEMENTVAREFABRIKK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RØKENES ODD JONNY  –  53,5 %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RØKENES FRODE KENT  –  26,5 %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RØKENES DANIEL MØRK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BEISFJORD SEMENTVAREFABRIKK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Fjordveien 203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8522 Beisfjord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firma@beisfjordsement.no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910 443 178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BEISFJORD SEMENTVAREFABRIKK AS</a:t>
            </a:r>
          </a:p>
        </p:txBody>
      </p:sp>
    </p:spTree>
  </p:cSld>
  <p:clrMapOvr>
    <a:masterClrMapping xmlns:a="http://schemas.openxmlformats.org/drawingml/2006/main"/>
  </p:clrMapOvr>
</p:sld>
</file>