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7662bce17f43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72760736bd4ac9"/>
  </p:sldMasterIdLst>
  <p:sldIdLst>
    <p:sldId xmlns:r="http://schemas.openxmlformats.org/officeDocument/2006/relationships" id="256" r:id="R9e66ece5389847ea"/>
    <p:sldId xmlns:r="http://schemas.openxmlformats.org/officeDocument/2006/relationships" id="257" r:id="R075cd5a1fc8149c4"/>
    <p:sldId xmlns:r="http://schemas.openxmlformats.org/officeDocument/2006/relationships" id="258" r:id="Rabed84f405ac4874"/>
    <p:sldId xmlns:r="http://schemas.openxmlformats.org/officeDocument/2006/relationships" id="259" r:id="R96c6d9bb92f3470e"/>
    <p:sldId xmlns:r="http://schemas.openxmlformats.org/officeDocument/2006/relationships" id="260" r:id="R0de1e708226245db"/>
    <p:sldId xmlns:r="http://schemas.openxmlformats.org/officeDocument/2006/relationships" id="261" r:id="R2c59f0eeed1b418a"/>
    <p:sldId xmlns:r="http://schemas.openxmlformats.org/officeDocument/2006/relationships" id="262" r:id="Rb5e42423beec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2760736bd4ac9" /><Relationship Type="http://schemas.openxmlformats.org/officeDocument/2006/relationships/slide" Target="/ppt/slides/slide1.xml" Id="R9e66ece5389847ea" /><Relationship Type="http://schemas.openxmlformats.org/officeDocument/2006/relationships/slide" Target="/ppt/slides/slide2.xml" Id="R075cd5a1fc8149c4" /><Relationship Type="http://schemas.openxmlformats.org/officeDocument/2006/relationships/slide" Target="/ppt/slides/slide3.xml" Id="Rabed84f405ac4874" /><Relationship Type="http://schemas.openxmlformats.org/officeDocument/2006/relationships/slide" Target="/ppt/slides/slide4.xml" Id="R96c6d9bb92f3470e" /><Relationship Type="http://schemas.openxmlformats.org/officeDocument/2006/relationships/slide" Target="/ppt/slides/slide5.xml" Id="R0de1e708226245db" /><Relationship Type="http://schemas.openxmlformats.org/officeDocument/2006/relationships/slide" Target="/ppt/slides/slide6.xml" Id="R2c59f0eeed1b418a" /><Relationship Type="http://schemas.openxmlformats.org/officeDocument/2006/relationships/slide" Target="/ppt/slides/slide7.xml" Id="Rb5e42423beec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07c5259b046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435168c73446e" /><Relationship Type="http://schemas.openxmlformats.org/officeDocument/2006/relationships/theme" Target="/ppt/slideMasters/theme/theme1.xml" Id="R08587448b6f04a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7435168c7344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d38bc49cd4a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2f57b7a0d4d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e9255af2a43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22f36f2fc4b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d57caadf847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f5162ec294f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3a34a44f546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PROACC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PROACC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PROACC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PROACC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PROACC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PROACC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7 217 378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766 552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3 458 066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PROACC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PROACC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Leangbukta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910 439 898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PROACC AS</a:t>
            </a:r>
          </a:p>
        </p:txBody>
      </p:sp>
    </p:spTree>
  </p:cSld>
  <p:clrMapOvr>
    <a:masterClrMapping xmlns:a="http://schemas.openxmlformats.org/drawingml/2006/main"/>
  </p:clrMapOvr>
</p:sld>
</file>